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4"/>
  </p:sldMasterIdLst>
  <p:notesMasterIdLst>
    <p:notesMasterId r:id="rId35"/>
  </p:notesMasterIdLst>
  <p:handoutMasterIdLst>
    <p:handoutMasterId r:id="rId36"/>
  </p:handoutMasterIdLst>
  <p:sldIdLst>
    <p:sldId id="257" r:id="rId5"/>
    <p:sldId id="441" r:id="rId6"/>
    <p:sldId id="260" r:id="rId7"/>
    <p:sldId id="417" r:id="rId8"/>
    <p:sldId id="448" r:id="rId9"/>
    <p:sldId id="259" r:id="rId10"/>
    <p:sldId id="444" r:id="rId11"/>
    <p:sldId id="429" r:id="rId12"/>
    <p:sldId id="430" r:id="rId13"/>
    <p:sldId id="435" r:id="rId14"/>
    <p:sldId id="447" r:id="rId15"/>
    <p:sldId id="442" r:id="rId16"/>
    <p:sldId id="385" r:id="rId17"/>
    <p:sldId id="386" r:id="rId18"/>
    <p:sldId id="387" r:id="rId19"/>
    <p:sldId id="427" r:id="rId20"/>
    <p:sldId id="428" r:id="rId21"/>
    <p:sldId id="436" r:id="rId22"/>
    <p:sldId id="446" r:id="rId23"/>
    <p:sldId id="434" r:id="rId24"/>
    <p:sldId id="445" r:id="rId25"/>
    <p:sldId id="432" r:id="rId26"/>
    <p:sldId id="439" r:id="rId27"/>
    <p:sldId id="309" r:id="rId28"/>
    <p:sldId id="310" r:id="rId29"/>
    <p:sldId id="311" r:id="rId30"/>
    <p:sldId id="312" r:id="rId31"/>
    <p:sldId id="438" r:id="rId32"/>
    <p:sldId id="437" r:id="rId33"/>
    <p:sldId id="440" r:id="rId3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3399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38" autoAdjust="0"/>
  </p:normalViewPr>
  <p:slideViewPr>
    <p:cSldViewPr>
      <p:cViewPr varScale="1">
        <p:scale>
          <a:sx n="68" d="100"/>
          <a:sy n="68" d="100"/>
        </p:scale>
        <p:origin x="294" y="48"/>
      </p:cViewPr>
      <p:guideLst>
        <p:guide orient="horz"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6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133" cy="46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5" tIns="46662" rIns="93325" bIns="46662" numCol="1" anchor="t" anchorCtr="0" compatLnSpc="1">
            <a:prstTxWarp prst="textNoShape">
              <a:avLst/>
            </a:prstTxWarp>
          </a:bodyPr>
          <a:lstStyle>
            <a:lvl1pPr defTabSz="933253">
              <a:defRPr sz="1200"/>
            </a:lvl1pPr>
          </a:lstStyle>
          <a:p>
            <a:endParaRPr lang="en-US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386" y="0"/>
            <a:ext cx="3043133" cy="46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5" tIns="46662" rIns="93325" bIns="46662" numCol="1" anchor="t" anchorCtr="0" compatLnSpc="1">
            <a:prstTxWarp prst="textNoShape">
              <a:avLst/>
            </a:prstTxWarp>
          </a:bodyPr>
          <a:lstStyle>
            <a:lvl1pPr algn="r" defTabSz="933253">
              <a:defRPr sz="1200"/>
            </a:lvl1pPr>
          </a:lstStyle>
          <a:p>
            <a:endParaRPr lang="en-US" altLang="en-US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617"/>
            <a:ext cx="3043133" cy="46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5" tIns="46662" rIns="93325" bIns="46662" numCol="1" anchor="b" anchorCtr="0" compatLnSpc="1">
            <a:prstTxWarp prst="textNoShape">
              <a:avLst/>
            </a:prstTxWarp>
          </a:bodyPr>
          <a:lstStyle>
            <a:lvl1pPr defTabSz="933253">
              <a:defRPr sz="1200"/>
            </a:lvl1pPr>
          </a:lstStyle>
          <a:p>
            <a:endParaRPr lang="en-US" alt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386" y="8842617"/>
            <a:ext cx="3043133" cy="46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5" tIns="46662" rIns="93325" bIns="46662" numCol="1" anchor="b" anchorCtr="0" compatLnSpc="1">
            <a:prstTxWarp prst="textNoShape">
              <a:avLst/>
            </a:prstTxWarp>
          </a:bodyPr>
          <a:lstStyle>
            <a:lvl1pPr algn="r" defTabSz="933253">
              <a:defRPr sz="1200"/>
            </a:lvl1pPr>
          </a:lstStyle>
          <a:p>
            <a:fld id="{C177AC66-2BC4-42F8-AFC4-605842224A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669395" y="8689232"/>
            <a:ext cx="5774513" cy="47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107" tIns="47553" rIns="95107" bIns="47553" anchor="b"/>
          <a:lstStyle>
            <a:lvl1pPr defTabSz="954088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60413" indent="-292100" defTabSz="954088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9988" indent="-233363" defTabSz="954088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8300" indent="-233363" defTabSz="954088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106613" indent="-233363" defTabSz="954088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63813" indent="-233363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21013" indent="-233363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78213" indent="-233363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35413" indent="-233363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/>
            <a:r>
              <a:rPr lang="en-US" altLang="en-US" sz="800">
                <a:latin typeface="Arial" charset="0"/>
                <a:cs typeface="Arial" charset="0"/>
              </a:rPr>
              <a:t>©</a:t>
            </a:r>
            <a:r>
              <a:rPr lang="en-US" altLang="en-US" sz="800">
                <a:latin typeface="Arial" charset="0"/>
              </a:rPr>
              <a:t> Bellwood Health Services Inc.</a:t>
            </a:r>
          </a:p>
          <a:p>
            <a:pPr algn="ctr"/>
            <a:r>
              <a:rPr lang="en-US" altLang="en-US" sz="800">
                <a:latin typeface="Arial" charset="0"/>
              </a:rPr>
              <a:t>These materials may not be reproduced without permission from Bellwood Health Services Inc.</a:t>
            </a:r>
          </a:p>
          <a:p>
            <a:pPr algn="ctr"/>
            <a:r>
              <a:rPr lang="en-US" altLang="en-US" sz="800" b="1">
                <a:latin typeface="Arial" charset="0"/>
              </a:rPr>
              <a:t>www.bellwood.ca</a:t>
            </a:r>
          </a:p>
        </p:txBody>
      </p:sp>
    </p:spTree>
    <p:extLst>
      <p:ext uri="{BB962C8B-B14F-4D97-AF65-F5344CB8AC3E}">
        <p14:creationId xmlns:p14="http://schemas.microsoft.com/office/powerpoint/2010/main" val="370869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133" cy="46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5" tIns="46662" rIns="93325" bIns="46662" numCol="1" anchor="t" anchorCtr="0" compatLnSpc="1">
            <a:prstTxWarp prst="textNoShape">
              <a:avLst/>
            </a:prstTxWarp>
          </a:bodyPr>
          <a:lstStyle>
            <a:lvl1pPr defTabSz="933253"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968" y="0"/>
            <a:ext cx="3043132" cy="46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5" tIns="46662" rIns="93325" bIns="46662" numCol="1" anchor="t" anchorCtr="0" compatLnSpc="1">
            <a:prstTxWarp prst="textNoShape">
              <a:avLst/>
            </a:prstTxWarp>
          </a:bodyPr>
          <a:lstStyle>
            <a:lvl1pPr algn="r" defTabSz="933253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836" y="4421308"/>
            <a:ext cx="5149429" cy="418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5" tIns="46662" rIns="93325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4199"/>
            <a:ext cx="3043133" cy="46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5" tIns="46662" rIns="93325" bIns="46662" numCol="1" anchor="b" anchorCtr="0" compatLnSpc="1">
            <a:prstTxWarp prst="textNoShape">
              <a:avLst/>
            </a:prstTxWarp>
          </a:bodyPr>
          <a:lstStyle>
            <a:lvl1pPr defTabSz="933253"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968" y="8844199"/>
            <a:ext cx="3043132" cy="46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5" tIns="46662" rIns="93325" bIns="46662" numCol="1" anchor="b" anchorCtr="0" compatLnSpc="1">
            <a:prstTxWarp prst="textNoShape">
              <a:avLst/>
            </a:prstTxWarp>
          </a:bodyPr>
          <a:lstStyle>
            <a:lvl1pPr algn="r" defTabSz="933253">
              <a:defRPr sz="1200"/>
            </a:lvl1pPr>
          </a:lstStyle>
          <a:p>
            <a:fld id="{F91E3E1B-C261-44E2-B8E5-9C1059DE8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006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9652030E-C168-4B76-9B89-710A7B05E0D9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58B793AA-4012-470D-B647-4C96E6881BE5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C8F278BA-5079-4ADD-B18B-AD141B002B5C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F69EB23B-5609-4D9F-B6E8-F64119049130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A54312FC-863B-43C2-B029-5A6BC9C4B1D1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49EB266D-4A5B-4034-B77B-C66A381CF309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BF0A4BC0-9CF0-4EE4-9EBF-38A38CCF1EFC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64" indent="-291640">
              <a:defRPr>
                <a:solidFill>
                  <a:schemeClr val="tx1"/>
                </a:solidFill>
                <a:latin typeface="Arial" charset="0"/>
              </a:defRPr>
            </a:lvl2pPr>
            <a:lvl3pPr marL="1166560" indent="-233312">
              <a:defRPr>
                <a:solidFill>
                  <a:schemeClr val="tx1"/>
                </a:solidFill>
                <a:latin typeface="Arial" charset="0"/>
              </a:defRPr>
            </a:lvl3pPr>
            <a:lvl4pPr marL="1633184" indent="-233312">
              <a:defRPr>
                <a:solidFill>
                  <a:schemeClr val="tx1"/>
                </a:solidFill>
                <a:latin typeface="Arial" charset="0"/>
              </a:defRPr>
            </a:lvl4pPr>
            <a:lvl5pPr marL="2099808" indent="-233312">
              <a:defRPr>
                <a:solidFill>
                  <a:schemeClr val="tx1"/>
                </a:solidFill>
                <a:latin typeface="Arial" charset="0"/>
              </a:defRPr>
            </a:lvl5pPr>
            <a:lvl6pPr marL="2566432" indent="-233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57" indent="-233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81" indent="-233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305" indent="-233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6116CBC-3352-4FAE-81EE-4BFA6AE0EED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6138" cy="34925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040" y="4421823"/>
            <a:ext cx="5147022" cy="4190712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64" indent="-291640">
              <a:defRPr>
                <a:solidFill>
                  <a:schemeClr val="tx1"/>
                </a:solidFill>
                <a:latin typeface="Arial" charset="0"/>
              </a:defRPr>
            </a:lvl2pPr>
            <a:lvl3pPr marL="1166560" indent="-233312">
              <a:defRPr>
                <a:solidFill>
                  <a:schemeClr val="tx1"/>
                </a:solidFill>
                <a:latin typeface="Arial" charset="0"/>
              </a:defRPr>
            </a:lvl3pPr>
            <a:lvl4pPr marL="1633184" indent="-233312">
              <a:defRPr>
                <a:solidFill>
                  <a:schemeClr val="tx1"/>
                </a:solidFill>
                <a:latin typeface="Arial" charset="0"/>
              </a:defRPr>
            </a:lvl4pPr>
            <a:lvl5pPr marL="2099808" indent="-233312">
              <a:defRPr>
                <a:solidFill>
                  <a:schemeClr val="tx1"/>
                </a:solidFill>
                <a:latin typeface="Arial" charset="0"/>
              </a:defRPr>
            </a:lvl5pPr>
            <a:lvl6pPr marL="2566432" indent="-233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57" indent="-233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81" indent="-233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305" indent="-2333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7855D9C-68F3-4F3F-8D02-0C2FC125DDE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F69EB23B-5609-4D9F-B6E8-F64119049130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C8F278BA-5079-4ADD-B18B-AD141B002B5C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57676" indent="-291048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65776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32402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99029" indent="-232523" defTabSz="933253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54583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3010137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65691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921246" indent="-232523" defTabSz="9332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7C5F274D-F2FD-45F1-8B6F-61E210CB8850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2150"/>
            <a:ext cx="4664075" cy="34972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81" y="4422890"/>
            <a:ext cx="5193739" cy="4199927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94E1B-17D9-438B-8983-67A0869DB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0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CE6F9-25D9-47AD-9A2F-A3DBEA4345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5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21BCC-6DF1-4FC2-8AFD-38024CD9B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3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8301E-518E-4323-91AA-D688AFD99E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4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43FA-F475-445A-B211-01435DEED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2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FD7F7-37BD-493E-A916-4CEAF13E8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4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B4879-1DE2-450F-98B6-24E98BCFCA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8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A00FD-B5BE-4290-9CD5-D5CF90E74C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8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C74C7-8EF9-4D87-89C2-1D25F5BCD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AB462-1FE3-4D1E-A353-C9B1C4A1C5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2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11E4A-DE93-4F39-AEBC-06CC7423BE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2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577828-329D-411F-BE82-BDDE597AC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1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3400" y="1905000"/>
            <a:ext cx="8153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en-US" sz="2800" b="1" dirty="0">
              <a:solidFill>
                <a:schemeClr val="tx2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255713" y="5715000"/>
            <a:ext cx="66690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000" b="1" dirty="0">
                <a:solidFill>
                  <a:srgbClr val="FFFFFF"/>
                </a:solidFill>
              </a:rPr>
              <a:t>www.bellwood.ca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962025" y="4953000"/>
            <a:ext cx="7239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200" b="1" dirty="0"/>
              <a:t>Evan Newton, BA, MSc, MSW, RSW, CSAT-C </a:t>
            </a:r>
            <a:endParaRPr lang="en-US" altLang="en-US" sz="1800" b="1" dirty="0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723900" y="5892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/>
            <a:r>
              <a:rPr lang="en-US" altLang="en-US" sz="1200" dirty="0">
                <a:latin typeface="Arial" charset="0"/>
                <a:cs typeface="Arial" charset="0"/>
              </a:rPr>
              <a:t>© Bellwood Health Services Inc.</a:t>
            </a:r>
            <a:endParaRPr lang="en-US" altLang="en-US" sz="1200" dirty="0">
              <a:latin typeface="Arial" charset="0"/>
            </a:endParaRPr>
          </a:p>
          <a:p>
            <a:pPr algn="ctr"/>
            <a:r>
              <a:rPr lang="en-US" altLang="en-US" sz="1200" dirty="0">
                <a:latin typeface="Arial" charset="0"/>
              </a:rPr>
              <a:t>These materials may not be reproduced without permission from Bellwood Health Services </a:t>
            </a:r>
            <a:r>
              <a:rPr lang="en-US" altLang="en-US" sz="1200" dirty="0" err="1">
                <a:latin typeface="Arial" charset="0"/>
              </a:rPr>
              <a:t>Inc</a:t>
            </a:r>
            <a:endParaRPr lang="en-CA" altLang="en-US" sz="1200" dirty="0">
              <a:latin typeface="Arial" charset="0"/>
            </a:endParaRPr>
          </a:p>
        </p:txBody>
      </p:sp>
      <p:pic>
        <p:nvPicPr>
          <p:cNvPr id="9" name="Picture 8" descr="http://static1.squarespace.com/static/53f63fd5e4b070ff3016d6b3/t/56a7c9ee2399a3b383f770b9/1453836783009/"/>
          <p:cNvPicPr/>
          <p:nvPr/>
        </p:nvPicPr>
        <p:blipFill>
          <a:blip r:embed="rId3"/>
          <a:srcRect l="36785" r="36787" b="43054"/>
          <a:stretch>
            <a:fillRect/>
          </a:stretch>
        </p:blipFill>
        <p:spPr bwMode="auto">
          <a:xfrm>
            <a:off x="3581400" y="914400"/>
            <a:ext cx="205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43000" y="3248561"/>
            <a:ext cx="6781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94C600"/>
                </a:solidFill>
                <a:latin typeface="Century Gothic"/>
                <a:ea typeface="+mj-ea"/>
                <a:cs typeface="+mj-cs"/>
              </a:rPr>
              <a:t>What Is Sex Addiction:</a:t>
            </a:r>
          </a:p>
          <a:p>
            <a:pPr algn="ctr"/>
            <a:r>
              <a:rPr lang="en-US" sz="4000" b="1" dirty="0">
                <a:solidFill>
                  <a:srgbClr val="94C600"/>
                </a:solidFill>
                <a:latin typeface="Century Gothic"/>
                <a:ea typeface="+mj-ea"/>
                <a:cs typeface="+mj-cs"/>
              </a:rPr>
              <a:t>Debunking the Myths</a:t>
            </a:r>
            <a:endParaRPr lang="en-CA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2057400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0000"/>
              <a:buFont typeface="Monotype Sorts" pitchFamily="2" charset="2"/>
              <a:buNone/>
            </a:pPr>
            <a:r>
              <a:rPr lang="en-US" altLang="en-US" sz="3600" i="1" dirty="0"/>
              <a:t>An attempt to secure attachment needs – without risking any emotional vulnerability. 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60000"/>
              <a:buFont typeface="Monotype Sorts" pitchFamily="2" charset="2"/>
              <a:buNone/>
            </a:pPr>
            <a:endParaRPr lang="en-US" altLang="en-US" sz="3600" i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Sexual Addiction </a:t>
            </a:r>
            <a:r>
              <a:rPr lang="en-US" dirty="0" err="1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647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“Everything in the world is about sex — except sex. Sex is about power.” —  Oscar Wilde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Control</a:t>
            </a:r>
          </a:p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Fantasy</a:t>
            </a:r>
          </a:p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Imagination</a:t>
            </a:r>
          </a:p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Anger</a:t>
            </a:r>
          </a:p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Trauma</a:t>
            </a:r>
          </a:p>
          <a:p>
            <a:pPr eaLnBrk="1" hangingPunct="1">
              <a:buClr>
                <a:srgbClr val="FFCC00"/>
              </a:buClr>
            </a:pPr>
            <a:endParaRPr lang="en-US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7213073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/>
              <a:t>Myth #4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Sex addiction is the most “fun” of all the addictions! </a:t>
            </a:r>
          </a:p>
        </p:txBody>
      </p:sp>
    </p:spTree>
    <p:extLst>
      <p:ext uri="{BB962C8B-B14F-4D97-AF65-F5344CB8AC3E}">
        <p14:creationId xmlns:p14="http://schemas.microsoft.com/office/powerpoint/2010/main" val="85146951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CC00"/>
                </a:solidFill>
              </a:rPr>
              <a:t>10 Signs of Sexual Addiction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595313" y="1638300"/>
            <a:ext cx="795655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/>
              <a:defRPr/>
            </a:pPr>
            <a:r>
              <a:rPr lang="en-US" sz="3200"/>
              <a:t>A pattern of out-of-control </a:t>
            </a:r>
            <a:r>
              <a:rPr lang="en-US" sz="3200" dirty="0" err="1"/>
              <a:t>behaviour</a:t>
            </a:r>
            <a:endParaRPr lang="en-US" sz="3200" dirty="0"/>
          </a:p>
          <a:p>
            <a:pPr marL="457200" indent="-45720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/>
              <a:defRPr/>
            </a:pPr>
            <a:r>
              <a:rPr lang="en-US" sz="3200" dirty="0"/>
              <a:t>Severe consequences due to sexual </a:t>
            </a:r>
            <a:r>
              <a:rPr lang="en-US" sz="3200" dirty="0" err="1"/>
              <a:t>behaviour</a:t>
            </a:r>
            <a:endParaRPr lang="en-US" sz="3200" dirty="0"/>
          </a:p>
          <a:p>
            <a:pPr marL="457200" indent="-45720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/>
              <a:defRPr/>
            </a:pPr>
            <a:r>
              <a:rPr lang="en-US" sz="3200" dirty="0"/>
              <a:t>Inability to stop despite adverse consequences</a:t>
            </a:r>
          </a:p>
          <a:p>
            <a:pPr marL="457200" indent="-45720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/>
              <a:defRPr/>
            </a:pPr>
            <a:r>
              <a:rPr lang="en-US" sz="3200" dirty="0"/>
              <a:t>Persistent pursuit of self-destructive or high-risk </a:t>
            </a:r>
            <a:r>
              <a:rPr lang="en-US" sz="3200" dirty="0" err="1"/>
              <a:t>behaviour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79425" y="6511925"/>
            <a:ext cx="8121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1600" i="1">
                <a:solidFill>
                  <a:srgbClr val="FFCC00"/>
                </a:solidFill>
              </a:rPr>
              <a:t>Adapted from</a:t>
            </a:r>
            <a:r>
              <a:rPr lang="en-US" altLang="en-US" sz="1600">
                <a:solidFill>
                  <a:srgbClr val="FFCC00"/>
                </a:solidFill>
              </a:rPr>
              <a:t> </a:t>
            </a:r>
            <a:r>
              <a:rPr lang="en-US" altLang="en-US" sz="1600" u="sng">
                <a:solidFill>
                  <a:srgbClr val="FFCC00"/>
                </a:solidFill>
              </a:rPr>
              <a:t>Don’t Call It Love:  Recovery from Sexual Addiction</a:t>
            </a:r>
            <a:r>
              <a:rPr lang="en-US" altLang="en-US" sz="1600">
                <a:solidFill>
                  <a:srgbClr val="FFCC00"/>
                </a:solidFill>
              </a:rPr>
              <a:t> (Patrick Carnes, Ph.D.:1991)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54083"/>
            <a:ext cx="88201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CC00"/>
                </a:solidFill>
              </a:rPr>
              <a:t>10 Signs of Sexual Addiction </a:t>
            </a:r>
            <a:r>
              <a:rPr lang="en-US" sz="2400" dirty="0">
                <a:solidFill>
                  <a:srgbClr val="FFCC00"/>
                </a:solidFill>
              </a:rPr>
              <a:t>(Cont</a:t>
            </a:r>
            <a:r>
              <a:rPr lang="en-US" sz="2400" dirty="0">
                <a:solidFill>
                  <a:srgbClr val="FFCC00"/>
                </a:solidFill>
                <a:latin typeface="Times New Roman"/>
              </a:rPr>
              <a:t>’</a:t>
            </a:r>
            <a:r>
              <a:rPr lang="en-US" sz="2400" dirty="0">
                <a:solidFill>
                  <a:srgbClr val="FFCC00"/>
                </a:solidFill>
              </a:rPr>
              <a:t>d)</a:t>
            </a: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481013" y="1714500"/>
            <a:ext cx="8239125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 startAt="5"/>
              <a:defRPr/>
            </a:pPr>
            <a:r>
              <a:rPr lang="en-US" sz="3200"/>
              <a:t>Ongoing desire or effort to limit sexual behaviour</a:t>
            </a:r>
          </a:p>
          <a:p>
            <a:pPr marL="457200" indent="-45720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 startAt="5"/>
              <a:defRPr/>
            </a:pPr>
            <a:r>
              <a:rPr lang="en-US" sz="3200"/>
              <a:t>Sexual obsession and fantasy as a primary coping strategy</a:t>
            </a:r>
          </a:p>
          <a:p>
            <a:pPr marL="457200" indent="-45720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 startAt="5"/>
              <a:defRPr/>
            </a:pPr>
            <a:r>
              <a:rPr lang="en-US" sz="3200"/>
              <a:t>Increasing amounts of sexual experience (often increasing the level of risk, danger, and fear) because the current level of activity is no longer sufficient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79425" y="6511925"/>
            <a:ext cx="8121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1600" i="1">
                <a:solidFill>
                  <a:srgbClr val="FFCC00"/>
                </a:solidFill>
              </a:rPr>
              <a:t>Adapted from</a:t>
            </a:r>
            <a:r>
              <a:rPr lang="en-US" altLang="en-US" sz="1600">
                <a:solidFill>
                  <a:srgbClr val="FFCC00"/>
                </a:solidFill>
              </a:rPr>
              <a:t> </a:t>
            </a:r>
            <a:r>
              <a:rPr lang="en-US" altLang="en-US" sz="1600" u="sng">
                <a:solidFill>
                  <a:srgbClr val="FFCC00"/>
                </a:solidFill>
              </a:rPr>
              <a:t>Don’t Call It Love:  Recovery from Sexual Addiction</a:t>
            </a:r>
            <a:r>
              <a:rPr lang="en-US" altLang="en-US" sz="1600">
                <a:solidFill>
                  <a:srgbClr val="FFCC00"/>
                </a:solidFill>
              </a:rPr>
              <a:t> (Patrick Carnes, Ph.D.:1991)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57200" y="1752600"/>
            <a:ext cx="8218488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514350" indent="-51435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 startAt="8"/>
              <a:defRPr/>
            </a:pPr>
            <a:r>
              <a:rPr lang="en-US" sz="3200"/>
              <a:t>Severe mood changes around sexual activity</a:t>
            </a:r>
          </a:p>
          <a:p>
            <a:pPr marL="514350" indent="-51435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 startAt="8"/>
              <a:defRPr/>
            </a:pPr>
            <a:r>
              <a:rPr lang="en-US" sz="3200"/>
              <a:t>Inordinate amounts of time spent in obtaining sex, being sexual, or recovering from sexual experience</a:t>
            </a:r>
          </a:p>
          <a:p>
            <a:pPr marL="514350" indent="-514350" eaLnBrk="0" hangingPunct="0">
              <a:spcAft>
                <a:spcPct val="25000"/>
              </a:spcAft>
              <a:buClr>
                <a:schemeClr val="tx2"/>
              </a:buClr>
              <a:buSzPct val="90000"/>
              <a:buFontTx/>
              <a:buAutoNum type="arabicPeriod" startAt="8"/>
              <a:defRPr/>
            </a:pPr>
            <a:r>
              <a:rPr lang="en-US" sz="3200"/>
              <a:t>Neglect of important social, occupational, or recreational activities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79425" y="6511925"/>
            <a:ext cx="8121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1600" i="1">
                <a:solidFill>
                  <a:srgbClr val="FFCC00"/>
                </a:solidFill>
              </a:rPr>
              <a:t>Adapted from</a:t>
            </a:r>
            <a:r>
              <a:rPr lang="en-US" altLang="en-US" sz="1600">
                <a:solidFill>
                  <a:srgbClr val="FFCC00"/>
                </a:solidFill>
              </a:rPr>
              <a:t> </a:t>
            </a:r>
            <a:r>
              <a:rPr lang="en-US" altLang="en-US" sz="1600" u="sng">
                <a:solidFill>
                  <a:srgbClr val="FFCC00"/>
                </a:solidFill>
              </a:rPr>
              <a:t>Don’t Call It Love:  Recovery from Sexual Addiction</a:t>
            </a:r>
            <a:r>
              <a:rPr lang="en-US" altLang="en-US" sz="1600">
                <a:solidFill>
                  <a:srgbClr val="FFCC00"/>
                </a:solidFill>
              </a:rPr>
              <a:t> (Patrick Carnes, Ph.D.:1991)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57200"/>
            <a:ext cx="88201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CC00"/>
                </a:solidFill>
              </a:rPr>
              <a:t>10 Signs of Sexual Addiction </a:t>
            </a:r>
            <a:r>
              <a:rPr lang="en-US" sz="2400" dirty="0">
                <a:solidFill>
                  <a:srgbClr val="FFCC00"/>
                </a:solidFill>
              </a:rPr>
              <a:t>(Cont</a:t>
            </a:r>
            <a:r>
              <a:rPr lang="en-US" sz="2400" dirty="0">
                <a:solidFill>
                  <a:srgbClr val="FFCC00"/>
                </a:solidFill>
                <a:latin typeface="Times New Roman"/>
              </a:rPr>
              <a:t>’</a:t>
            </a:r>
            <a:r>
              <a:rPr lang="en-US" sz="2400" dirty="0">
                <a:solidFill>
                  <a:srgbClr val="FFCC00"/>
                </a:solidFill>
              </a:rPr>
              <a:t>d)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791325"/>
            <a:ext cx="158750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Freeform 4"/>
          <p:cNvSpPr>
            <a:spLocks/>
          </p:cNvSpPr>
          <p:nvPr/>
        </p:nvSpPr>
        <p:spPr bwMode="auto">
          <a:xfrm>
            <a:off x="4583113" y="1017588"/>
            <a:ext cx="2101850" cy="2540000"/>
          </a:xfrm>
          <a:custGeom>
            <a:avLst/>
            <a:gdLst>
              <a:gd name="T0" fmla="*/ 167079 w 1258"/>
              <a:gd name="T1" fmla="*/ 0 h 1558"/>
              <a:gd name="T2" fmla="*/ 133663 w 1258"/>
              <a:gd name="T3" fmla="*/ 3261 h 1558"/>
              <a:gd name="T4" fmla="*/ 103589 w 1258"/>
              <a:gd name="T5" fmla="*/ 13042 h 1558"/>
              <a:gd name="T6" fmla="*/ 73515 w 1258"/>
              <a:gd name="T7" fmla="*/ 26085 h 1558"/>
              <a:gd name="T8" fmla="*/ 50124 w 1258"/>
              <a:gd name="T9" fmla="*/ 45648 h 1558"/>
              <a:gd name="T10" fmla="*/ 30074 w 1258"/>
              <a:gd name="T11" fmla="*/ 71733 h 1558"/>
              <a:gd name="T12" fmla="*/ 13366 w 1258"/>
              <a:gd name="T13" fmla="*/ 97818 h 1558"/>
              <a:gd name="T14" fmla="*/ 3342 w 1258"/>
              <a:gd name="T15" fmla="*/ 130424 h 1558"/>
              <a:gd name="T16" fmla="*/ 0 w 1258"/>
              <a:gd name="T17" fmla="*/ 163030 h 1558"/>
              <a:gd name="T18" fmla="*/ 0 w 1258"/>
              <a:gd name="T19" fmla="*/ 2376970 h 1558"/>
              <a:gd name="T20" fmla="*/ 3342 w 1258"/>
              <a:gd name="T21" fmla="*/ 2409576 h 1558"/>
              <a:gd name="T22" fmla="*/ 13366 w 1258"/>
              <a:gd name="T23" fmla="*/ 2438922 h 1558"/>
              <a:gd name="T24" fmla="*/ 30074 w 1258"/>
              <a:gd name="T25" fmla="*/ 2468267 h 1558"/>
              <a:gd name="T26" fmla="*/ 50124 w 1258"/>
              <a:gd name="T27" fmla="*/ 2491091 h 1558"/>
              <a:gd name="T28" fmla="*/ 73515 w 1258"/>
              <a:gd name="T29" fmla="*/ 2510655 h 1558"/>
              <a:gd name="T30" fmla="*/ 103589 w 1258"/>
              <a:gd name="T31" fmla="*/ 2526958 h 1558"/>
              <a:gd name="T32" fmla="*/ 133663 w 1258"/>
              <a:gd name="T33" fmla="*/ 2536739 h 1558"/>
              <a:gd name="T34" fmla="*/ 167079 w 1258"/>
              <a:gd name="T35" fmla="*/ 2540000 h 1558"/>
              <a:gd name="T36" fmla="*/ 1934771 w 1258"/>
              <a:gd name="T37" fmla="*/ 2540000 h 1558"/>
              <a:gd name="T38" fmla="*/ 1968187 w 1258"/>
              <a:gd name="T39" fmla="*/ 2536739 h 1558"/>
              <a:gd name="T40" fmla="*/ 1998261 w 1258"/>
              <a:gd name="T41" fmla="*/ 2526958 h 1558"/>
              <a:gd name="T42" fmla="*/ 2028335 w 1258"/>
              <a:gd name="T43" fmla="*/ 2510655 h 1558"/>
              <a:gd name="T44" fmla="*/ 2051726 w 1258"/>
              <a:gd name="T45" fmla="*/ 2491091 h 1558"/>
              <a:gd name="T46" fmla="*/ 2071776 w 1258"/>
              <a:gd name="T47" fmla="*/ 2468267 h 1558"/>
              <a:gd name="T48" fmla="*/ 2088484 w 1258"/>
              <a:gd name="T49" fmla="*/ 2438922 h 1558"/>
              <a:gd name="T50" fmla="*/ 2098508 w 1258"/>
              <a:gd name="T51" fmla="*/ 2409576 h 1558"/>
              <a:gd name="T52" fmla="*/ 2101850 w 1258"/>
              <a:gd name="T53" fmla="*/ 2376970 h 1558"/>
              <a:gd name="T54" fmla="*/ 2101850 w 1258"/>
              <a:gd name="T55" fmla="*/ 163030 h 1558"/>
              <a:gd name="T56" fmla="*/ 2098508 w 1258"/>
              <a:gd name="T57" fmla="*/ 130424 h 1558"/>
              <a:gd name="T58" fmla="*/ 2088484 w 1258"/>
              <a:gd name="T59" fmla="*/ 97818 h 1558"/>
              <a:gd name="T60" fmla="*/ 2071776 w 1258"/>
              <a:gd name="T61" fmla="*/ 71733 h 1558"/>
              <a:gd name="T62" fmla="*/ 2051726 w 1258"/>
              <a:gd name="T63" fmla="*/ 45648 h 1558"/>
              <a:gd name="T64" fmla="*/ 2028335 w 1258"/>
              <a:gd name="T65" fmla="*/ 26085 h 1558"/>
              <a:gd name="T66" fmla="*/ 1998261 w 1258"/>
              <a:gd name="T67" fmla="*/ 13042 h 1558"/>
              <a:gd name="T68" fmla="*/ 1968187 w 1258"/>
              <a:gd name="T69" fmla="*/ 3261 h 1558"/>
              <a:gd name="T70" fmla="*/ 1934771 w 1258"/>
              <a:gd name="T71" fmla="*/ 0 h 1558"/>
              <a:gd name="T72" fmla="*/ 167079 w 1258"/>
              <a:gd name="T73" fmla="*/ 0 h 15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58" h="1558">
                <a:moveTo>
                  <a:pt x="100" y="0"/>
                </a:moveTo>
                <a:lnTo>
                  <a:pt x="80" y="2"/>
                </a:lnTo>
                <a:lnTo>
                  <a:pt x="62" y="8"/>
                </a:lnTo>
                <a:lnTo>
                  <a:pt x="44" y="16"/>
                </a:lnTo>
                <a:lnTo>
                  <a:pt x="30" y="28"/>
                </a:lnTo>
                <a:lnTo>
                  <a:pt x="18" y="44"/>
                </a:lnTo>
                <a:lnTo>
                  <a:pt x="8" y="60"/>
                </a:lnTo>
                <a:lnTo>
                  <a:pt x="2" y="80"/>
                </a:lnTo>
                <a:lnTo>
                  <a:pt x="0" y="100"/>
                </a:lnTo>
                <a:lnTo>
                  <a:pt x="0" y="1458"/>
                </a:lnTo>
                <a:lnTo>
                  <a:pt x="2" y="1478"/>
                </a:lnTo>
                <a:lnTo>
                  <a:pt x="8" y="1496"/>
                </a:lnTo>
                <a:lnTo>
                  <a:pt x="18" y="1514"/>
                </a:lnTo>
                <a:lnTo>
                  <a:pt x="30" y="1528"/>
                </a:lnTo>
                <a:lnTo>
                  <a:pt x="44" y="1540"/>
                </a:lnTo>
                <a:lnTo>
                  <a:pt x="62" y="1550"/>
                </a:lnTo>
                <a:lnTo>
                  <a:pt x="80" y="1556"/>
                </a:lnTo>
                <a:lnTo>
                  <a:pt x="100" y="1558"/>
                </a:lnTo>
                <a:lnTo>
                  <a:pt x="1158" y="1558"/>
                </a:lnTo>
                <a:lnTo>
                  <a:pt x="1178" y="1556"/>
                </a:lnTo>
                <a:lnTo>
                  <a:pt x="1196" y="1550"/>
                </a:lnTo>
                <a:lnTo>
                  <a:pt x="1214" y="1540"/>
                </a:lnTo>
                <a:lnTo>
                  <a:pt x="1228" y="1528"/>
                </a:lnTo>
                <a:lnTo>
                  <a:pt x="1240" y="1514"/>
                </a:lnTo>
                <a:lnTo>
                  <a:pt x="1250" y="1496"/>
                </a:lnTo>
                <a:lnTo>
                  <a:pt x="1256" y="1478"/>
                </a:lnTo>
                <a:lnTo>
                  <a:pt x="1258" y="1458"/>
                </a:lnTo>
                <a:lnTo>
                  <a:pt x="1258" y="100"/>
                </a:lnTo>
                <a:lnTo>
                  <a:pt x="1256" y="80"/>
                </a:lnTo>
                <a:lnTo>
                  <a:pt x="1250" y="60"/>
                </a:lnTo>
                <a:lnTo>
                  <a:pt x="1240" y="44"/>
                </a:lnTo>
                <a:lnTo>
                  <a:pt x="1228" y="28"/>
                </a:lnTo>
                <a:lnTo>
                  <a:pt x="1214" y="16"/>
                </a:lnTo>
                <a:lnTo>
                  <a:pt x="1196" y="8"/>
                </a:lnTo>
                <a:lnTo>
                  <a:pt x="1178" y="2"/>
                </a:lnTo>
                <a:lnTo>
                  <a:pt x="1158" y="0"/>
                </a:lnTo>
                <a:lnTo>
                  <a:pt x="10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4616450" y="1050925"/>
            <a:ext cx="2035175" cy="2473325"/>
          </a:xfrm>
          <a:custGeom>
            <a:avLst/>
            <a:gdLst>
              <a:gd name="T0" fmla="*/ 133673 w 1218"/>
              <a:gd name="T1" fmla="*/ 0 h 1518"/>
              <a:gd name="T2" fmla="*/ 106939 w 1218"/>
              <a:gd name="T3" fmla="*/ 3259 h 1518"/>
              <a:gd name="T4" fmla="*/ 83546 w 1218"/>
              <a:gd name="T5" fmla="*/ 9776 h 1518"/>
              <a:gd name="T6" fmla="*/ 60153 w 1218"/>
              <a:gd name="T7" fmla="*/ 22811 h 1518"/>
              <a:gd name="T8" fmla="*/ 40102 w 1218"/>
              <a:gd name="T9" fmla="*/ 35845 h 1518"/>
              <a:gd name="T10" fmla="*/ 23393 w 1218"/>
              <a:gd name="T11" fmla="*/ 55397 h 1518"/>
              <a:gd name="T12" fmla="*/ 13367 w 1218"/>
              <a:gd name="T13" fmla="*/ 78208 h 1518"/>
              <a:gd name="T14" fmla="*/ 3342 w 1218"/>
              <a:gd name="T15" fmla="*/ 104277 h 1518"/>
              <a:gd name="T16" fmla="*/ 0 w 1218"/>
              <a:gd name="T17" fmla="*/ 130347 h 1518"/>
              <a:gd name="T18" fmla="*/ 0 w 1218"/>
              <a:gd name="T19" fmla="*/ 2342978 h 1518"/>
              <a:gd name="T20" fmla="*/ 3342 w 1218"/>
              <a:gd name="T21" fmla="*/ 2369048 h 1518"/>
              <a:gd name="T22" fmla="*/ 13367 w 1218"/>
              <a:gd name="T23" fmla="*/ 2391858 h 1518"/>
              <a:gd name="T24" fmla="*/ 23393 w 1218"/>
              <a:gd name="T25" fmla="*/ 2414669 h 1518"/>
              <a:gd name="T26" fmla="*/ 40102 w 1218"/>
              <a:gd name="T27" fmla="*/ 2434221 h 1518"/>
              <a:gd name="T28" fmla="*/ 60153 w 1218"/>
              <a:gd name="T29" fmla="*/ 2450514 h 1518"/>
              <a:gd name="T30" fmla="*/ 83546 w 1218"/>
              <a:gd name="T31" fmla="*/ 2463549 h 1518"/>
              <a:gd name="T32" fmla="*/ 106939 w 1218"/>
              <a:gd name="T33" fmla="*/ 2470066 h 1518"/>
              <a:gd name="T34" fmla="*/ 133673 w 1218"/>
              <a:gd name="T35" fmla="*/ 2473325 h 1518"/>
              <a:gd name="T36" fmla="*/ 1901502 w 1218"/>
              <a:gd name="T37" fmla="*/ 2473325 h 1518"/>
              <a:gd name="T38" fmla="*/ 1928236 w 1218"/>
              <a:gd name="T39" fmla="*/ 2470066 h 1518"/>
              <a:gd name="T40" fmla="*/ 1951629 w 1218"/>
              <a:gd name="T41" fmla="*/ 2463549 h 1518"/>
              <a:gd name="T42" fmla="*/ 1975022 w 1218"/>
              <a:gd name="T43" fmla="*/ 2450514 h 1518"/>
              <a:gd name="T44" fmla="*/ 1995073 w 1218"/>
              <a:gd name="T45" fmla="*/ 2434221 h 1518"/>
              <a:gd name="T46" fmla="*/ 2011782 w 1218"/>
              <a:gd name="T47" fmla="*/ 2414669 h 1518"/>
              <a:gd name="T48" fmla="*/ 2025150 w 1218"/>
              <a:gd name="T49" fmla="*/ 2391858 h 1518"/>
              <a:gd name="T50" fmla="*/ 2031833 w 1218"/>
              <a:gd name="T51" fmla="*/ 2369048 h 1518"/>
              <a:gd name="T52" fmla="*/ 2035175 w 1218"/>
              <a:gd name="T53" fmla="*/ 2342978 h 1518"/>
              <a:gd name="T54" fmla="*/ 2035175 w 1218"/>
              <a:gd name="T55" fmla="*/ 130347 h 1518"/>
              <a:gd name="T56" fmla="*/ 2031833 w 1218"/>
              <a:gd name="T57" fmla="*/ 104277 h 1518"/>
              <a:gd name="T58" fmla="*/ 2025150 w 1218"/>
              <a:gd name="T59" fmla="*/ 78208 h 1518"/>
              <a:gd name="T60" fmla="*/ 2011782 w 1218"/>
              <a:gd name="T61" fmla="*/ 55397 h 1518"/>
              <a:gd name="T62" fmla="*/ 1995073 w 1218"/>
              <a:gd name="T63" fmla="*/ 35845 h 1518"/>
              <a:gd name="T64" fmla="*/ 1975022 w 1218"/>
              <a:gd name="T65" fmla="*/ 22811 h 1518"/>
              <a:gd name="T66" fmla="*/ 1951629 w 1218"/>
              <a:gd name="T67" fmla="*/ 9776 h 1518"/>
              <a:gd name="T68" fmla="*/ 1928236 w 1218"/>
              <a:gd name="T69" fmla="*/ 3259 h 1518"/>
              <a:gd name="T70" fmla="*/ 1901502 w 1218"/>
              <a:gd name="T71" fmla="*/ 0 h 1518"/>
              <a:gd name="T72" fmla="*/ 133673 w 1218"/>
              <a:gd name="T73" fmla="*/ 0 h 151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18" h="1518">
                <a:moveTo>
                  <a:pt x="80" y="0"/>
                </a:moveTo>
                <a:lnTo>
                  <a:pt x="64" y="2"/>
                </a:lnTo>
                <a:lnTo>
                  <a:pt x="50" y="6"/>
                </a:lnTo>
                <a:lnTo>
                  <a:pt x="36" y="14"/>
                </a:lnTo>
                <a:lnTo>
                  <a:pt x="24" y="22"/>
                </a:lnTo>
                <a:lnTo>
                  <a:pt x="14" y="34"/>
                </a:lnTo>
                <a:lnTo>
                  <a:pt x="8" y="48"/>
                </a:lnTo>
                <a:lnTo>
                  <a:pt x="2" y="64"/>
                </a:lnTo>
                <a:lnTo>
                  <a:pt x="0" y="80"/>
                </a:lnTo>
                <a:lnTo>
                  <a:pt x="0" y="1438"/>
                </a:lnTo>
                <a:lnTo>
                  <a:pt x="2" y="1454"/>
                </a:lnTo>
                <a:lnTo>
                  <a:pt x="8" y="1468"/>
                </a:lnTo>
                <a:lnTo>
                  <a:pt x="14" y="1482"/>
                </a:lnTo>
                <a:lnTo>
                  <a:pt x="24" y="1494"/>
                </a:lnTo>
                <a:lnTo>
                  <a:pt x="36" y="1504"/>
                </a:lnTo>
                <a:lnTo>
                  <a:pt x="50" y="1512"/>
                </a:lnTo>
                <a:lnTo>
                  <a:pt x="64" y="1516"/>
                </a:lnTo>
                <a:lnTo>
                  <a:pt x="80" y="1518"/>
                </a:lnTo>
                <a:lnTo>
                  <a:pt x="1138" y="1518"/>
                </a:lnTo>
                <a:lnTo>
                  <a:pt x="1154" y="1516"/>
                </a:lnTo>
                <a:lnTo>
                  <a:pt x="1168" y="1512"/>
                </a:lnTo>
                <a:lnTo>
                  <a:pt x="1182" y="1504"/>
                </a:lnTo>
                <a:lnTo>
                  <a:pt x="1194" y="1494"/>
                </a:lnTo>
                <a:lnTo>
                  <a:pt x="1204" y="1482"/>
                </a:lnTo>
                <a:lnTo>
                  <a:pt x="1212" y="1468"/>
                </a:lnTo>
                <a:lnTo>
                  <a:pt x="1216" y="1454"/>
                </a:lnTo>
                <a:lnTo>
                  <a:pt x="1218" y="1438"/>
                </a:lnTo>
                <a:lnTo>
                  <a:pt x="1218" y="80"/>
                </a:lnTo>
                <a:lnTo>
                  <a:pt x="1216" y="64"/>
                </a:lnTo>
                <a:lnTo>
                  <a:pt x="1212" y="48"/>
                </a:lnTo>
                <a:lnTo>
                  <a:pt x="1204" y="34"/>
                </a:lnTo>
                <a:lnTo>
                  <a:pt x="1194" y="22"/>
                </a:lnTo>
                <a:lnTo>
                  <a:pt x="1182" y="14"/>
                </a:lnTo>
                <a:lnTo>
                  <a:pt x="1168" y="6"/>
                </a:lnTo>
                <a:lnTo>
                  <a:pt x="1154" y="2"/>
                </a:lnTo>
                <a:lnTo>
                  <a:pt x="1138" y="0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4629150" y="1063625"/>
            <a:ext cx="2008188" cy="2447925"/>
          </a:xfrm>
          <a:custGeom>
            <a:avLst/>
            <a:gdLst>
              <a:gd name="T0" fmla="*/ 2008188 w 1202"/>
              <a:gd name="T1" fmla="*/ 2330581 h 1502"/>
              <a:gd name="T2" fmla="*/ 2004847 w 1202"/>
              <a:gd name="T3" fmla="*/ 2353398 h 1502"/>
              <a:gd name="T4" fmla="*/ 1998164 w 1202"/>
              <a:gd name="T5" fmla="*/ 2376215 h 1502"/>
              <a:gd name="T6" fmla="*/ 1988140 w 1202"/>
              <a:gd name="T7" fmla="*/ 2395772 h 1502"/>
              <a:gd name="T8" fmla="*/ 1971432 w 1202"/>
              <a:gd name="T9" fmla="*/ 2412070 h 1502"/>
              <a:gd name="T10" fmla="*/ 1954725 w 1202"/>
              <a:gd name="T11" fmla="*/ 2428368 h 1502"/>
              <a:gd name="T12" fmla="*/ 1934677 w 1202"/>
              <a:gd name="T13" fmla="*/ 2438146 h 1502"/>
              <a:gd name="T14" fmla="*/ 1911287 w 1202"/>
              <a:gd name="T15" fmla="*/ 2444665 h 1502"/>
              <a:gd name="T16" fmla="*/ 1887897 w 1202"/>
              <a:gd name="T17" fmla="*/ 2447925 h 1502"/>
              <a:gd name="T18" fmla="*/ 120291 w 1202"/>
              <a:gd name="T19" fmla="*/ 2447925 h 1502"/>
              <a:gd name="T20" fmla="*/ 96901 w 1202"/>
              <a:gd name="T21" fmla="*/ 2444665 h 1502"/>
              <a:gd name="T22" fmla="*/ 73511 w 1202"/>
              <a:gd name="T23" fmla="*/ 2438146 h 1502"/>
              <a:gd name="T24" fmla="*/ 53463 w 1202"/>
              <a:gd name="T25" fmla="*/ 2428368 h 1502"/>
              <a:gd name="T26" fmla="*/ 36756 w 1202"/>
              <a:gd name="T27" fmla="*/ 2412070 h 1502"/>
              <a:gd name="T28" fmla="*/ 23390 w 1202"/>
              <a:gd name="T29" fmla="*/ 2395772 h 1502"/>
              <a:gd name="T30" fmla="*/ 10024 w 1202"/>
              <a:gd name="T31" fmla="*/ 2376215 h 1502"/>
              <a:gd name="T32" fmla="*/ 3341 w 1202"/>
              <a:gd name="T33" fmla="*/ 2353398 h 1502"/>
              <a:gd name="T34" fmla="*/ 0 w 1202"/>
              <a:gd name="T35" fmla="*/ 2330581 h 1502"/>
              <a:gd name="T36" fmla="*/ 0 w 1202"/>
              <a:gd name="T37" fmla="*/ 117344 h 1502"/>
              <a:gd name="T38" fmla="*/ 3341 w 1202"/>
              <a:gd name="T39" fmla="*/ 91268 h 1502"/>
              <a:gd name="T40" fmla="*/ 10024 w 1202"/>
              <a:gd name="T41" fmla="*/ 71710 h 1502"/>
              <a:gd name="T42" fmla="*/ 23390 w 1202"/>
              <a:gd name="T43" fmla="*/ 52153 h 1502"/>
              <a:gd name="T44" fmla="*/ 36756 w 1202"/>
              <a:gd name="T45" fmla="*/ 32596 h 1502"/>
              <a:gd name="T46" fmla="*/ 53463 w 1202"/>
              <a:gd name="T47" fmla="*/ 19557 h 1502"/>
              <a:gd name="T48" fmla="*/ 73511 w 1202"/>
              <a:gd name="T49" fmla="*/ 9779 h 1502"/>
              <a:gd name="T50" fmla="*/ 96901 w 1202"/>
              <a:gd name="T51" fmla="*/ 0 h 1502"/>
              <a:gd name="T52" fmla="*/ 120291 w 1202"/>
              <a:gd name="T53" fmla="*/ 0 h 1502"/>
              <a:gd name="T54" fmla="*/ 1887897 w 1202"/>
              <a:gd name="T55" fmla="*/ 0 h 1502"/>
              <a:gd name="T56" fmla="*/ 1911287 w 1202"/>
              <a:gd name="T57" fmla="*/ 0 h 1502"/>
              <a:gd name="T58" fmla="*/ 1934677 w 1202"/>
              <a:gd name="T59" fmla="*/ 9779 h 1502"/>
              <a:gd name="T60" fmla="*/ 1954725 w 1202"/>
              <a:gd name="T61" fmla="*/ 19557 h 1502"/>
              <a:gd name="T62" fmla="*/ 1971432 w 1202"/>
              <a:gd name="T63" fmla="*/ 32596 h 1502"/>
              <a:gd name="T64" fmla="*/ 1988140 w 1202"/>
              <a:gd name="T65" fmla="*/ 52153 h 1502"/>
              <a:gd name="T66" fmla="*/ 1998164 w 1202"/>
              <a:gd name="T67" fmla="*/ 71710 h 1502"/>
              <a:gd name="T68" fmla="*/ 2004847 w 1202"/>
              <a:gd name="T69" fmla="*/ 91268 h 1502"/>
              <a:gd name="T70" fmla="*/ 2008188 w 1202"/>
              <a:gd name="T71" fmla="*/ 117344 h 1502"/>
              <a:gd name="T72" fmla="*/ 2008188 w 1202"/>
              <a:gd name="T73" fmla="*/ 2330581 h 15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02" h="1502">
                <a:moveTo>
                  <a:pt x="1202" y="1430"/>
                </a:moveTo>
                <a:lnTo>
                  <a:pt x="1200" y="1444"/>
                </a:lnTo>
                <a:lnTo>
                  <a:pt x="1196" y="1458"/>
                </a:lnTo>
                <a:lnTo>
                  <a:pt x="1190" y="1470"/>
                </a:lnTo>
                <a:lnTo>
                  <a:pt x="1180" y="1480"/>
                </a:lnTo>
                <a:lnTo>
                  <a:pt x="1170" y="1490"/>
                </a:lnTo>
                <a:lnTo>
                  <a:pt x="1158" y="1496"/>
                </a:lnTo>
                <a:lnTo>
                  <a:pt x="1144" y="1500"/>
                </a:lnTo>
                <a:lnTo>
                  <a:pt x="1130" y="1502"/>
                </a:lnTo>
                <a:lnTo>
                  <a:pt x="72" y="1502"/>
                </a:lnTo>
                <a:lnTo>
                  <a:pt x="58" y="1500"/>
                </a:lnTo>
                <a:lnTo>
                  <a:pt x="44" y="1496"/>
                </a:lnTo>
                <a:lnTo>
                  <a:pt x="32" y="1490"/>
                </a:lnTo>
                <a:lnTo>
                  <a:pt x="22" y="1480"/>
                </a:lnTo>
                <a:lnTo>
                  <a:pt x="14" y="1470"/>
                </a:lnTo>
                <a:lnTo>
                  <a:pt x="6" y="1458"/>
                </a:lnTo>
                <a:lnTo>
                  <a:pt x="2" y="1444"/>
                </a:lnTo>
                <a:lnTo>
                  <a:pt x="0" y="1430"/>
                </a:lnTo>
                <a:lnTo>
                  <a:pt x="0" y="72"/>
                </a:lnTo>
                <a:lnTo>
                  <a:pt x="2" y="56"/>
                </a:lnTo>
                <a:lnTo>
                  <a:pt x="6" y="44"/>
                </a:lnTo>
                <a:lnTo>
                  <a:pt x="14" y="32"/>
                </a:lnTo>
                <a:lnTo>
                  <a:pt x="22" y="20"/>
                </a:lnTo>
                <a:lnTo>
                  <a:pt x="32" y="12"/>
                </a:lnTo>
                <a:lnTo>
                  <a:pt x="44" y="6"/>
                </a:lnTo>
                <a:lnTo>
                  <a:pt x="58" y="0"/>
                </a:lnTo>
                <a:lnTo>
                  <a:pt x="72" y="0"/>
                </a:lnTo>
                <a:lnTo>
                  <a:pt x="1130" y="0"/>
                </a:lnTo>
                <a:lnTo>
                  <a:pt x="1144" y="0"/>
                </a:lnTo>
                <a:lnTo>
                  <a:pt x="1158" y="6"/>
                </a:lnTo>
                <a:lnTo>
                  <a:pt x="1170" y="12"/>
                </a:lnTo>
                <a:lnTo>
                  <a:pt x="1180" y="20"/>
                </a:lnTo>
                <a:lnTo>
                  <a:pt x="1190" y="32"/>
                </a:lnTo>
                <a:lnTo>
                  <a:pt x="1196" y="44"/>
                </a:lnTo>
                <a:lnTo>
                  <a:pt x="1200" y="56"/>
                </a:lnTo>
                <a:lnTo>
                  <a:pt x="1202" y="72"/>
                </a:lnTo>
                <a:lnTo>
                  <a:pt x="1202" y="1430"/>
                </a:lnTo>
                <a:close/>
              </a:path>
            </a:pathLst>
          </a:custGeom>
          <a:solidFill>
            <a:srgbClr val="D6D6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2387600" y="1017588"/>
            <a:ext cx="2098675" cy="2540000"/>
          </a:xfrm>
          <a:custGeom>
            <a:avLst/>
            <a:gdLst>
              <a:gd name="T0" fmla="*/ 167092 w 1256"/>
              <a:gd name="T1" fmla="*/ 0 h 1558"/>
              <a:gd name="T2" fmla="*/ 133674 w 1256"/>
              <a:gd name="T3" fmla="*/ 3261 h 1558"/>
              <a:gd name="T4" fmla="*/ 100255 w 1256"/>
              <a:gd name="T5" fmla="*/ 13042 h 1558"/>
              <a:gd name="T6" fmla="*/ 73520 w 1256"/>
              <a:gd name="T7" fmla="*/ 26085 h 1558"/>
              <a:gd name="T8" fmla="*/ 46786 w 1256"/>
              <a:gd name="T9" fmla="*/ 45648 h 1558"/>
              <a:gd name="T10" fmla="*/ 26735 w 1256"/>
              <a:gd name="T11" fmla="*/ 71733 h 1558"/>
              <a:gd name="T12" fmla="*/ 13367 w 1256"/>
              <a:gd name="T13" fmla="*/ 97818 h 1558"/>
              <a:gd name="T14" fmla="*/ 3342 w 1256"/>
              <a:gd name="T15" fmla="*/ 130424 h 1558"/>
              <a:gd name="T16" fmla="*/ 0 w 1256"/>
              <a:gd name="T17" fmla="*/ 163030 h 1558"/>
              <a:gd name="T18" fmla="*/ 0 w 1256"/>
              <a:gd name="T19" fmla="*/ 2376970 h 1558"/>
              <a:gd name="T20" fmla="*/ 3342 w 1256"/>
              <a:gd name="T21" fmla="*/ 2409576 h 1558"/>
              <a:gd name="T22" fmla="*/ 13367 w 1256"/>
              <a:gd name="T23" fmla="*/ 2438922 h 1558"/>
              <a:gd name="T24" fmla="*/ 26735 w 1256"/>
              <a:gd name="T25" fmla="*/ 2468267 h 1558"/>
              <a:gd name="T26" fmla="*/ 46786 w 1256"/>
              <a:gd name="T27" fmla="*/ 2491091 h 1558"/>
              <a:gd name="T28" fmla="*/ 73520 w 1256"/>
              <a:gd name="T29" fmla="*/ 2510655 h 1558"/>
              <a:gd name="T30" fmla="*/ 100255 w 1256"/>
              <a:gd name="T31" fmla="*/ 2526958 h 1558"/>
              <a:gd name="T32" fmla="*/ 133674 w 1256"/>
              <a:gd name="T33" fmla="*/ 2536739 h 1558"/>
              <a:gd name="T34" fmla="*/ 167092 w 1256"/>
              <a:gd name="T35" fmla="*/ 2540000 h 1558"/>
              <a:gd name="T36" fmla="*/ 1931583 w 1256"/>
              <a:gd name="T37" fmla="*/ 2540000 h 1558"/>
              <a:gd name="T38" fmla="*/ 1965001 w 1256"/>
              <a:gd name="T39" fmla="*/ 2536739 h 1558"/>
              <a:gd name="T40" fmla="*/ 1998420 w 1256"/>
              <a:gd name="T41" fmla="*/ 2526958 h 1558"/>
              <a:gd name="T42" fmla="*/ 2025155 w 1256"/>
              <a:gd name="T43" fmla="*/ 2510655 h 1558"/>
              <a:gd name="T44" fmla="*/ 2051889 w 1256"/>
              <a:gd name="T45" fmla="*/ 2491091 h 1558"/>
              <a:gd name="T46" fmla="*/ 2071940 w 1256"/>
              <a:gd name="T47" fmla="*/ 2468267 h 1558"/>
              <a:gd name="T48" fmla="*/ 2085308 w 1256"/>
              <a:gd name="T49" fmla="*/ 2438922 h 1558"/>
              <a:gd name="T50" fmla="*/ 2095333 w 1256"/>
              <a:gd name="T51" fmla="*/ 2409576 h 1558"/>
              <a:gd name="T52" fmla="*/ 2098675 w 1256"/>
              <a:gd name="T53" fmla="*/ 2376970 h 1558"/>
              <a:gd name="T54" fmla="*/ 2098675 w 1256"/>
              <a:gd name="T55" fmla="*/ 163030 h 1558"/>
              <a:gd name="T56" fmla="*/ 2095333 w 1256"/>
              <a:gd name="T57" fmla="*/ 130424 h 1558"/>
              <a:gd name="T58" fmla="*/ 2085308 w 1256"/>
              <a:gd name="T59" fmla="*/ 97818 h 1558"/>
              <a:gd name="T60" fmla="*/ 2071940 w 1256"/>
              <a:gd name="T61" fmla="*/ 71733 h 1558"/>
              <a:gd name="T62" fmla="*/ 2051889 w 1256"/>
              <a:gd name="T63" fmla="*/ 45648 h 1558"/>
              <a:gd name="T64" fmla="*/ 2025155 w 1256"/>
              <a:gd name="T65" fmla="*/ 26085 h 1558"/>
              <a:gd name="T66" fmla="*/ 1998420 w 1256"/>
              <a:gd name="T67" fmla="*/ 13042 h 1558"/>
              <a:gd name="T68" fmla="*/ 1965001 w 1256"/>
              <a:gd name="T69" fmla="*/ 3261 h 1558"/>
              <a:gd name="T70" fmla="*/ 1931583 w 1256"/>
              <a:gd name="T71" fmla="*/ 0 h 1558"/>
              <a:gd name="T72" fmla="*/ 167092 w 1256"/>
              <a:gd name="T73" fmla="*/ 0 h 15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56" h="1558">
                <a:moveTo>
                  <a:pt x="100" y="0"/>
                </a:moveTo>
                <a:lnTo>
                  <a:pt x="80" y="2"/>
                </a:lnTo>
                <a:lnTo>
                  <a:pt x="60" y="8"/>
                </a:lnTo>
                <a:lnTo>
                  <a:pt x="44" y="16"/>
                </a:lnTo>
                <a:lnTo>
                  <a:pt x="28" y="28"/>
                </a:lnTo>
                <a:lnTo>
                  <a:pt x="16" y="44"/>
                </a:lnTo>
                <a:lnTo>
                  <a:pt x="8" y="60"/>
                </a:lnTo>
                <a:lnTo>
                  <a:pt x="2" y="80"/>
                </a:lnTo>
                <a:lnTo>
                  <a:pt x="0" y="100"/>
                </a:lnTo>
                <a:lnTo>
                  <a:pt x="0" y="1458"/>
                </a:lnTo>
                <a:lnTo>
                  <a:pt x="2" y="1478"/>
                </a:lnTo>
                <a:lnTo>
                  <a:pt x="8" y="1496"/>
                </a:lnTo>
                <a:lnTo>
                  <a:pt x="16" y="1514"/>
                </a:lnTo>
                <a:lnTo>
                  <a:pt x="28" y="1528"/>
                </a:lnTo>
                <a:lnTo>
                  <a:pt x="44" y="1540"/>
                </a:lnTo>
                <a:lnTo>
                  <a:pt x="60" y="1550"/>
                </a:lnTo>
                <a:lnTo>
                  <a:pt x="80" y="1556"/>
                </a:lnTo>
                <a:lnTo>
                  <a:pt x="100" y="1558"/>
                </a:lnTo>
                <a:lnTo>
                  <a:pt x="1156" y="1558"/>
                </a:lnTo>
                <a:lnTo>
                  <a:pt x="1176" y="1556"/>
                </a:lnTo>
                <a:lnTo>
                  <a:pt x="1196" y="1550"/>
                </a:lnTo>
                <a:lnTo>
                  <a:pt x="1212" y="1540"/>
                </a:lnTo>
                <a:lnTo>
                  <a:pt x="1228" y="1528"/>
                </a:lnTo>
                <a:lnTo>
                  <a:pt x="1240" y="1514"/>
                </a:lnTo>
                <a:lnTo>
                  <a:pt x="1248" y="1496"/>
                </a:lnTo>
                <a:lnTo>
                  <a:pt x="1254" y="1478"/>
                </a:lnTo>
                <a:lnTo>
                  <a:pt x="1256" y="1458"/>
                </a:lnTo>
                <a:lnTo>
                  <a:pt x="1256" y="100"/>
                </a:lnTo>
                <a:lnTo>
                  <a:pt x="1254" y="80"/>
                </a:lnTo>
                <a:lnTo>
                  <a:pt x="1248" y="60"/>
                </a:lnTo>
                <a:lnTo>
                  <a:pt x="1240" y="44"/>
                </a:lnTo>
                <a:lnTo>
                  <a:pt x="1228" y="28"/>
                </a:lnTo>
                <a:lnTo>
                  <a:pt x="1212" y="16"/>
                </a:lnTo>
                <a:lnTo>
                  <a:pt x="1196" y="8"/>
                </a:lnTo>
                <a:lnTo>
                  <a:pt x="1176" y="2"/>
                </a:lnTo>
                <a:lnTo>
                  <a:pt x="1156" y="0"/>
                </a:lnTo>
                <a:lnTo>
                  <a:pt x="10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3948113" y="1530350"/>
            <a:ext cx="735012" cy="1160463"/>
          </a:xfrm>
          <a:custGeom>
            <a:avLst/>
            <a:gdLst>
              <a:gd name="T0" fmla="*/ 367506 w 440"/>
              <a:gd name="T1" fmla="*/ 0 h 712"/>
              <a:gd name="T2" fmla="*/ 354142 w 440"/>
              <a:gd name="T3" fmla="*/ 6519 h 712"/>
              <a:gd name="T4" fmla="*/ 344119 w 440"/>
              <a:gd name="T5" fmla="*/ 16299 h 712"/>
              <a:gd name="T6" fmla="*/ 337437 w 440"/>
              <a:gd name="T7" fmla="*/ 29338 h 712"/>
              <a:gd name="T8" fmla="*/ 334096 w 440"/>
              <a:gd name="T9" fmla="*/ 45636 h 712"/>
              <a:gd name="T10" fmla="*/ 334096 w 440"/>
              <a:gd name="T11" fmla="*/ 270557 h 712"/>
              <a:gd name="T12" fmla="*/ 46773 w 440"/>
              <a:gd name="T13" fmla="*/ 270557 h 712"/>
              <a:gd name="T14" fmla="*/ 30069 w 440"/>
              <a:gd name="T15" fmla="*/ 273817 h 712"/>
              <a:gd name="T16" fmla="*/ 13364 w 440"/>
              <a:gd name="T17" fmla="*/ 283596 h 712"/>
              <a:gd name="T18" fmla="*/ 3341 w 440"/>
              <a:gd name="T19" fmla="*/ 299895 h 712"/>
              <a:gd name="T20" fmla="*/ 0 w 440"/>
              <a:gd name="T21" fmla="*/ 316194 h 712"/>
              <a:gd name="T22" fmla="*/ 0 w 440"/>
              <a:gd name="T23" fmla="*/ 844269 h 712"/>
              <a:gd name="T24" fmla="*/ 3341 w 440"/>
              <a:gd name="T25" fmla="*/ 860568 h 712"/>
              <a:gd name="T26" fmla="*/ 13364 w 440"/>
              <a:gd name="T27" fmla="*/ 876867 h 712"/>
              <a:gd name="T28" fmla="*/ 30069 w 440"/>
              <a:gd name="T29" fmla="*/ 886646 h 712"/>
              <a:gd name="T30" fmla="*/ 46773 w 440"/>
              <a:gd name="T31" fmla="*/ 889906 h 712"/>
              <a:gd name="T32" fmla="*/ 334096 w 440"/>
              <a:gd name="T33" fmla="*/ 889906 h 712"/>
              <a:gd name="T34" fmla="*/ 334096 w 440"/>
              <a:gd name="T35" fmla="*/ 1114827 h 712"/>
              <a:gd name="T36" fmla="*/ 337437 w 440"/>
              <a:gd name="T37" fmla="*/ 1127866 h 712"/>
              <a:gd name="T38" fmla="*/ 344119 w 440"/>
              <a:gd name="T39" fmla="*/ 1140905 h 712"/>
              <a:gd name="T40" fmla="*/ 354142 w 440"/>
              <a:gd name="T41" fmla="*/ 1150684 h 712"/>
              <a:gd name="T42" fmla="*/ 367506 w 440"/>
              <a:gd name="T43" fmla="*/ 1157203 h 712"/>
              <a:gd name="T44" fmla="*/ 384211 w 440"/>
              <a:gd name="T45" fmla="*/ 1160463 h 712"/>
              <a:gd name="T46" fmla="*/ 397575 w 440"/>
              <a:gd name="T47" fmla="*/ 1157203 h 712"/>
              <a:gd name="T48" fmla="*/ 410939 w 440"/>
              <a:gd name="T49" fmla="*/ 1147424 h 712"/>
              <a:gd name="T50" fmla="*/ 420961 w 440"/>
              <a:gd name="T51" fmla="*/ 1137645 h 712"/>
              <a:gd name="T52" fmla="*/ 731671 w 440"/>
              <a:gd name="T53" fmla="*/ 603050 h 712"/>
              <a:gd name="T54" fmla="*/ 735012 w 440"/>
              <a:gd name="T55" fmla="*/ 593270 h 712"/>
              <a:gd name="T56" fmla="*/ 735012 w 440"/>
              <a:gd name="T57" fmla="*/ 580232 h 712"/>
              <a:gd name="T58" fmla="*/ 735012 w 440"/>
              <a:gd name="T59" fmla="*/ 570452 h 712"/>
              <a:gd name="T60" fmla="*/ 731671 w 440"/>
              <a:gd name="T61" fmla="*/ 557413 h 712"/>
              <a:gd name="T62" fmla="*/ 420961 w 440"/>
              <a:gd name="T63" fmla="*/ 22818 h 712"/>
              <a:gd name="T64" fmla="*/ 410939 w 440"/>
              <a:gd name="T65" fmla="*/ 13039 h 712"/>
              <a:gd name="T66" fmla="*/ 397575 w 440"/>
              <a:gd name="T67" fmla="*/ 3260 h 712"/>
              <a:gd name="T68" fmla="*/ 384211 w 440"/>
              <a:gd name="T69" fmla="*/ 0 h 712"/>
              <a:gd name="T70" fmla="*/ 370847 w 440"/>
              <a:gd name="T71" fmla="*/ 0 h 712"/>
              <a:gd name="T72" fmla="*/ 367506 w 440"/>
              <a:gd name="T73" fmla="*/ 0 h 71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40" h="712">
                <a:moveTo>
                  <a:pt x="220" y="0"/>
                </a:moveTo>
                <a:lnTo>
                  <a:pt x="212" y="4"/>
                </a:lnTo>
                <a:lnTo>
                  <a:pt x="206" y="10"/>
                </a:lnTo>
                <a:lnTo>
                  <a:pt x="202" y="18"/>
                </a:lnTo>
                <a:lnTo>
                  <a:pt x="200" y="28"/>
                </a:lnTo>
                <a:lnTo>
                  <a:pt x="200" y="166"/>
                </a:lnTo>
                <a:lnTo>
                  <a:pt x="28" y="166"/>
                </a:lnTo>
                <a:lnTo>
                  <a:pt x="18" y="168"/>
                </a:lnTo>
                <a:lnTo>
                  <a:pt x="8" y="174"/>
                </a:lnTo>
                <a:lnTo>
                  <a:pt x="2" y="184"/>
                </a:lnTo>
                <a:lnTo>
                  <a:pt x="0" y="194"/>
                </a:lnTo>
                <a:lnTo>
                  <a:pt x="0" y="518"/>
                </a:lnTo>
                <a:lnTo>
                  <a:pt x="2" y="528"/>
                </a:lnTo>
                <a:lnTo>
                  <a:pt x="8" y="538"/>
                </a:lnTo>
                <a:lnTo>
                  <a:pt x="18" y="544"/>
                </a:lnTo>
                <a:lnTo>
                  <a:pt x="28" y="546"/>
                </a:lnTo>
                <a:lnTo>
                  <a:pt x="200" y="546"/>
                </a:lnTo>
                <a:lnTo>
                  <a:pt x="200" y="684"/>
                </a:lnTo>
                <a:lnTo>
                  <a:pt x="202" y="692"/>
                </a:lnTo>
                <a:lnTo>
                  <a:pt x="206" y="700"/>
                </a:lnTo>
                <a:lnTo>
                  <a:pt x="212" y="706"/>
                </a:lnTo>
                <a:lnTo>
                  <a:pt x="220" y="710"/>
                </a:lnTo>
                <a:lnTo>
                  <a:pt x="230" y="712"/>
                </a:lnTo>
                <a:lnTo>
                  <a:pt x="238" y="710"/>
                </a:lnTo>
                <a:lnTo>
                  <a:pt x="246" y="704"/>
                </a:lnTo>
                <a:lnTo>
                  <a:pt x="252" y="698"/>
                </a:lnTo>
                <a:lnTo>
                  <a:pt x="438" y="370"/>
                </a:lnTo>
                <a:lnTo>
                  <a:pt x="440" y="364"/>
                </a:lnTo>
                <a:lnTo>
                  <a:pt x="440" y="356"/>
                </a:lnTo>
                <a:lnTo>
                  <a:pt x="440" y="350"/>
                </a:lnTo>
                <a:lnTo>
                  <a:pt x="438" y="342"/>
                </a:lnTo>
                <a:lnTo>
                  <a:pt x="252" y="14"/>
                </a:lnTo>
                <a:lnTo>
                  <a:pt x="246" y="8"/>
                </a:lnTo>
                <a:lnTo>
                  <a:pt x="238" y="2"/>
                </a:lnTo>
                <a:lnTo>
                  <a:pt x="230" y="0"/>
                </a:lnTo>
                <a:lnTo>
                  <a:pt x="222" y="0"/>
                </a:lnTo>
                <a:lnTo>
                  <a:pt x="22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2420938" y="1050925"/>
            <a:ext cx="2032000" cy="2473325"/>
          </a:xfrm>
          <a:custGeom>
            <a:avLst/>
            <a:gdLst>
              <a:gd name="T0" fmla="*/ 133684 w 1216"/>
              <a:gd name="T1" fmla="*/ 0 h 1518"/>
              <a:gd name="T2" fmla="*/ 106947 w 1216"/>
              <a:gd name="T3" fmla="*/ 3259 h 1518"/>
              <a:gd name="T4" fmla="*/ 80211 w 1216"/>
              <a:gd name="T5" fmla="*/ 9776 h 1518"/>
              <a:gd name="T6" fmla="*/ 56816 w 1216"/>
              <a:gd name="T7" fmla="*/ 22811 h 1518"/>
              <a:gd name="T8" fmla="*/ 40105 w 1216"/>
              <a:gd name="T9" fmla="*/ 35845 h 1518"/>
              <a:gd name="T10" fmla="*/ 23395 w 1216"/>
              <a:gd name="T11" fmla="*/ 55397 h 1518"/>
              <a:gd name="T12" fmla="*/ 10026 w 1216"/>
              <a:gd name="T13" fmla="*/ 78208 h 1518"/>
              <a:gd name="T14" fmla="*/ 3342 w 1216"/>
              <a:gd name="T15" fmla="*/ 104277 h 1518"/>
              <a:gd name="T16" fmla="*/ 0 w 1216"/>
              <a:gd name="T17" fmla="*/ 130347 h 1518"/>
              <a:gd name="T18" fmla="*/ 0 w 1216"/>
              <a:gd name="T19" fmla="*/ 2342978 h 1518"/>
              <a:gd name="T20" fmla="*/ 3342 w 1216"/>
              <a:gd name="T21" fmla="*/ 2369048 h 1518"/>
              <a:gd name="T22" fmla="*/ 10026 w 1216"/>
              <a:gd name="T23" fmla="*/ 2391858 h 1518"/>
              <a:gd name="T24" fmla="*/ 23395 w 1216"/>
              <a:gd name="T25" fmla="*/ 2414669 h 1518"/>
              <a:gd name="T26" fmla="*/ 40105 w 1216"/>
              <a:gd name="T27" fmla="*/ 2434221 h 1518"/>
              <a:gd name="T28" fmla="*/ 56816 w 1216"/>
              <a:gd name="T29" fmla="*/ 2450514 h 1518"/>
              <a:gd name="T30" fmla="*/ 80211 w 1216"/>
              <a:gd name="T31" fmla="*/ 2463549 h 1518"/>
              <a:gd name="T32" fmla="*/ 106947 w 1216"/>
              <a:gd name="T33" fmla="*/ 2470066 h 1518"/>
              <a:gd name="T34" fmla="*/ 133684 w 1216"/>
              <a:gd name="T35" fmla="*/ 2473325 h 1518"/>
              <a:gd name="T36" fmla="*/ 1898316 w 1216"/>
              <a:gd name="T37" fmla="*/ 2473325 h 1518"/>
              <a:gd name="T38" fmla="*/ 1925053 w 1216"/>
              <a:gd name="T39" fmla="*/ 2470066 h 1518"/>
              <a:gd name="T40" fmla="*/ 1951789 w 1216"/>
              <a:gd name="T41" fmla="*/ 2463549 h 1518"/>
              <a:gd name="T42" fmla="*/ 1975184 w 1216"/>
              <a:gd name="T43" fmla="*/ 2450514 h 1518"/>
              <a:gd name="T44" fmla="*/ 1995237 w 1216"/>
              <a:gd name="T45" fmla="*/ 2434221 h 1518"/>
              <a:gd name="T46" fmla="*/ 2008605 w 1216"/>
              <a:gd name="T47" fmla="*/ 2414669 h 1518"/>
              <a:gd name="T48" fmla="*/ 2021974 w 1216"/>
              <a:gd name="T49" fmla="*/ 2391858 h 1518"/>
              <a:gd name="T50" fmla="*/ 2028658 w 1216"/>
              <a:gd name="T51" fmla="*/ 2369048 h 1518"/>
              <a:gd name="T52" fmla="*/ 2032000 w 1216"/>
              <a:gd name="T53" fmla="*/ 2342978 h 1518"/>
              <a:gd name="T54" fmla="*/ 2032000 w 1216"/>
              <a:gd name="T55" fmla="*/ 130347 h 1518"/>
              <a:gd name="T56" fmla="*/ 2028658 w 1216"/>
              <a:gd name="T57" fmla="*/ 104277 h 1518"/>
              <a:gd name="T58" fmla="*/ 2021974 w 1216"/>
              <a:gd name="T59" fmla="*/ 78208 h 1518"/>
              <a:gd name="T60" fmla="*/ 2008605 w 1216"/>
              <a:gd name="T61" fmla="*/ 55397 h 1518"/>
              <a:gd name="T62" fmla="*/ 1995237 w 1216"/>
              <a:gd name="T63" fmla="*/ 35845 h 1518"/>
              <a:gd name="T64" fmla="*/ 1975184 w 1216"/>
              <a:gd name="T65" fmla="*/ 22811 h 1518"/>
              <a:gd name="T66" fmla="*/ 1951789 w 1216"/>
              <a:gd name="T67" fmla="*/ 9776 h 1518"/>
              <a:gd name="T68" fmla="*/ 1925053 w 1216"/>
              <a:gd name="T69" fmla="*/ 3259 h 1518"/>
              <a:gd name="T70" fmla="*/ 1898316 w 1216"/>
              <a:gd name="T71" fmla="*/ 0 h 1518"/>
              <a:gd name="T72" fmla="*/ 133684 w 1216"/>
              <a:gd name="T73" fmla="*/ 0 h 151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16" h="1518">
                <a:moveTo>
                  <a:pt x="80" y="0"/>
                </a:moveTo>
                <a:lnTo>
                  <a:pt x="64" y="2"/>
                </a:lnTo>
                <a:lnTo>
                  <a:pt x="48" y="6"/>
                </a:lnTo>
                <a:lnTo>
                  <a:pt x="34" y="14"/>
                </a:lnTo>
                <a:lnTo>
                  <a:pt x="24" y="22"/>
                </a:lnTo>
                <a:lnTo>
                  <a:pt x="14" y="34"/>
                </a:lnTo>
                <a:lnTo>
                  <a:pt x="6" y="48"/>
                </a:lnTo>
                <a:lnTo>
                  <a:pt x="2" y="64"/>
                </a:lnTo>
                <a:lnTo>
                  <a:pt x="0" y="80"/>
                </a:lnTo>
                <a:lnTo>
                  <a:pt x="0" y="1438"/>
                </a:lnTo>
                <a:lnTo>
                  <a:pt x="2" y="1454"/>
                </a:lnTo>
                <a:lnTo>
                  <a:pt x="6" y="1468"/>
                </a:lnTo>
                <a:lnTo>
                  <a:pt x="14" y="1482"/>
                </a:lnTo>
                <a:lnTo>
                  <a:pt x="24" y="1494"/>
                </a:lnTo>
                <a:lnTo>
                  <a:pt x="34" y="1504"/>
                </a:lnTo>
                <a:lnTo>
                  <a:pt x="48" y="1512"/>
                </a:lnTo>
                <a:lnTo>
                  <a:pt x="64" y="1516"/>
                </a:lnTo>
                <a:lnTo>
                  <a:pt x="80" y="1518"/>
                </a:lnTo>
                <a:lnTo>
                  <a:pt x="1136" y="1518"/>
                </a:lnTo>
                <a:lnTo>
                  <a:pt x="1152" y="1516"/>
                </a:lnTo>
                <a:lnTo>
                  <a:pt x="1168" y="1512"/>
                </a:lnTo>
                <a:lnTo>
                  <a:pt x="1182" y="1504"/>
                </a:lnTo>
                <a:lnTo>
                  <a:pt x="1194" y="1494"/>
                </a:lnTo>
                <a:lnTo>
                  <a:pt x="1202" y="1482"/>
                </a:lnTo>
                <a:lnTo>
                  <a:pt x="1210" y="1468"/>
                </a:lnTo>
                <a:lnTo>
                  <a:pt x="1214" y="1454"/>
                </a:lnTo>
                <a:lnTo>
                  <a:pt x="1216" y="1438"/>
                </a:lnTo>
                <a:lnTo>
                  <a:pt x="1216" y="80"/>
                </a:lnTo>
                <a:lnTo>
                  <a:pt x="1214" y="64"/>
                </a:lnTo>
                <a:lnTo>
                  <a:pt x="1210" y="48"/>
                </a:lnTo>
                <a:lnTo>
                  <a:pt x="1202" y="34"/>
                </a:lnTo>
                <a:lnTo>
                  <a:pt x="1194" y="22"/>
                </a:lnTo>
                <a:lnTo>
                  <a:pt x="1182" y="14"/>
                </a:lnTo>
                <a:lnTo>
                  <a:pt x="1168" y="6"/>
                </a:lnTo>
                <a:lnTo>
                  <a:pt x="1152" y="2"/>
                </a:lnTo>
                <a:lnTo>
                  <a:pt x="1136" y="0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3981450" y="1562100"/>
            <a:ext cx="668338" cy="1095375"/>
          </a:xfrm>
          <a:custGeom>
            <a:avLst/>
            <a:gdLst>
              <a:gd name="T0" fmla="*/ 344194 w 400"/>
              <a:gd name="T1" fmla="*/ 0 h 672"/>
              <a:gd name="T2" fmla="*/ 337511 w 400"/>
              <a:gd name="T3" fmla="*/ 6520 h 672"/>
              <a:gd name="T4" fmla="*/ 334169 w 400"/>
              <a:gd name="T5" fmla="*/ 13040 h 672"/>
              <a:gd name="T6" fmla="*/ 334169 w 400"/>
              <a:gd name="T7" fmla="*/ 270584 h 672"/>
              <a:gd name="T8" fmla="*/ 13367 w 400"/>
              <a:gd name="T9" fmla="*/ 270584 h 672"/>
              <a:gd name="T10" fmla="*/ 10025 w 400"/>
              <a:gd name="T11" fmla="*/ 270584 h 672"/>
              <a:gd name="T12" fmla="*/ 3342 w 400"/>
              <a:gd name="T13" fmla="*/ 273844 h 672"/>
              <a:gd name="T14" fmla="*/ 3342 w 400"/>
              <a:gd name="T15" fmla="*/ 280364 h 672"/>
              <a:gd name="T16" fmla="*/ 0 w 400"/>
              <a:gd name="T17" fmla="*/ 283624 h 672"/>
              <a:gd name="T18" fmla="*/ 0 w 400"/>
              <a:gd name="T19" fmla="*/ 811751 h 672"/>
              <a:gd name="T20" fmla="*/ 3342 w 400"/>
              <a:gd name="T21" fmla="*/ 815011 h 672"/>
              <a:gd name="T22" fmla="*/ 3342 w 400"/>
              <a:gd name="T23" fmla="*/ 821531 h 672"/>
              <a:gd name="T24" fmla="*/ 10025 w 400"/>
              <a:gd name="T25" fmla="*/ 821531 h 672"/>
              <a:gd name="T26" fmla="*/ 13367 w 400"/>
              <a:gd name="T27" fmla="*/ 824791 h 672"/>
              <a:gd name="T28" fmla="*/ 334169 w 400"/>
              <a:gd name="T29" fmla="*/ 824791 h 672"/>
              <a:gd name="T30" fmla="*/ 334169 w 400"/>
              <a:gd name="T31" fmla="*/ 1082335 h 672"/>
              <a:gd name="T32" fmla="*/ 337511 w 400"/>
              <a:gd name="T33" fmla="*/ 1088855 h 672"/>
              <a:gd name="T34" fmla="*/ 344194 w 400"/>
              <a:gd name="T35" fmla="*/ 1095375 h 672"/>
              <a:gd name="T36" fmla="*/ 354219 w 400"/>
              <a:gd name="T37" fmla="*/ 1095375 h 672"/>
              <a:gd name="T38" fmla="*/ 357561 w 400"/>
              <a:gd name="T39" fmla="*/ 1088855 h 672"/>
              <a:gd name="T40" fmla="*/ 668338 w 400"/>
              <a:gd name="T41" fmla="*/ 554208 h 672"/>
              <a:gd name="T42" fmla="*/ 668338 w 400"/>
              <a:gd name="T43" fmla="*/ 547688 h 672"/>
              <a:gd name="T44" fmla="*/ 668338 w 400"/>
              <a:gd name="T45" fmla="*/ 541167 h 672"/>
              <a:gd name="T46" fmla="*/ 357561 w 400"/>
              <a:gd name="T47" fmla="*/ 6520 h 672"/>
              <a:gd name="T48" fmla="*/ 354219 w 400"/>
              <a:gd name="T49" fmla="*/ 0 h 672"/>
              <a:gd name="T50" fmla="*/ 347536 w 400"/>
              <a:gd name="T51" fmla="*/ 0 h 672"/>
              <a:gd name="T52" fmla="*/ 344194 w 400"/>
              <a:gd name="T53" fmla="*/ 0 h 6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0" h="672">
                <a:moveTo>
                  <a:pt x="206" y="0"/>
                </a:moveTo>
                <a:lnTo>
                  <a:pt x="202" y="4"/>
                </a:lnTo>
                <a:lnTo>
                  <a:pt x="200" y="8"/>
                </a:lnTo>
                <a:lnTo>
                  <a:pt x="200" y="166"/>
                </a:lnTo>
                <a:lnTo>
                  <a:pt x="8" y="166"/>
                </a:lnTo>
                <a:lnTo>
                  <a:pt x="6" y="166"/>
                </a:lnTo>
                <a:lnTo>
                  <a:pt x="2" y="168"/>
                </a:lnTo>
                <a:lnTo>
                  <a:pt x="2" y="172"/>
                </a:lnTo>
                <a:lnTo>
                  <a:pt x="0" y="174"/>
                </a:lnTo>
                <a:lnTo>
                  <a:pt x="0" y="498"/>
                </a:lnTo>
                <a:lnTo>
                  <a:pt x="2" y="500"/>
                </a:lnTo>
                <a:lnTo>
                  <a:pt x="2" y="504"/>
                </a:lnTo>
                <a:lnTo>
                  <a:pt x="6" y="504"/>
                </a:lnTo>
                <a:lnTo>
                  <a:pt x="8" y="506"/>
                </a:lnTo>
                <a:lnTo>
                  <a:pt x="200" y="506"/>
                </a:lnTo>
                <a:lnTo>
                  <a:pt x="200" y="664"/>
                </a:lnTo>
                <a:lnTo>
                  <a:pt x="202" y="668"/>
                </a:lnTo>
                <a:lnTo>
                  <a:pt x="206" y="672"/>
                </a:lnTo>
                <a:lnTo>
                  <a:pt x="212" y="672"/>
                </a:lnTo>
                <a:lnTo>
                  <a:pt x="214" y="668"/>
                </a:lnTo>
                <a:lnTo>
                  <a:pt x="400" y="340"/>
                </a:lnTo>
                <a:lnTo>
                  <a:pt x="400" y="336"/>
                </a:lnTo>
                <a:lnTo>
                  <a:pt x="400" y="332"/>
                </a:lnTo>
                <a:lnTo>
                  <a:pt x="214" y="4"/>
                </a:lnTo>
                <a:lnTo>
                  <a:pt x="212" y="0"/>
                </a:lnTo>
                <a:lnTo>
                  <a:pt x="208" y="0"/>
                </a:lnTo>
                <a:lnTo>
                  <a:pt x="2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2433638" y="1063625"/>
            <a:ext cx="2005012" cy="2447925"/>
          </a:xfrm>
          <a:custGeom>
            <a:avLst/>
            <a:gdLst>
              <a:gd name="T0" fmla="*/ 2005012 w 1200"/>
              <a:gd name="T1" fmla="*/ 2330581 h 1502"/>
              <a:gd name="T2" fmla="*/ 2005012 w 1200"/>
              <a:gd name="T3" fmla="*/ 2353398 h 1502"/>
              <a:gd name="T4" fmla="*/ 1994987 w 1200"/>
              <a:gd name="T5" fmla="*/ 2376215 h 1502"/>
              <a:gd name="T6" fmla="*/ 1984962 w 1200"/>
              <a:gd name="T7" fmla="*/ 2395772 h 1502"/>
              <a:gd name="T8" fmla="*/ 1971595 w 1200"/>
              <a:gd name="T9" fmla="*/ 2412070 h 1502"/>
              <a:gd name="T10" fmla="*/ 1951545 w 1200"/>
              <a:gd name="T11" fmla="*/ 2428368 h 1502"/>
              <a:gd name="T12" fmla="*/ 1931495 w 1200"/>
              <a:gd name="T13" fmla="*/ 2438146 h 1502"/>
              <a:gd name="T14" fmla="*/ 1911445 w 1200"/>
              <a:gd name="T15" fmla="*/ 2444665 h 1502"/>
              <a:gd name="T16" fmla="*/ 1884711 w 1200"/>
              <a:gd name="T17" fmla="*/ 2447925 h 1502"/>
              <a:gd name="T18" fmla="*/ 120301 w 1200"/>
              <a:gd name="T19" fmla="*/ 2447925 h 1502"/>
              <a:gd name="T20" fmla="*/ 96909 w 1200"/>
              <a:gd name="T21" fmla="*/ 2444665 h 1502"/>
              <a:gd name="T22" fmla="*/ 73517 w 1200"/>
              <a:gd name="T23" fmla="*/ 2438146 h 1502"/>
              <a:gd name="T24" fmla="*/ 53467 w 1200"/>
              <a:gd name="T25" fmla="*/ 2428368 h 1502"/>
              <a:gd name="T26" fmla="*/ 33417 w 1200"/>
              <a:gd name="T27" fmla="*/ 2412070 h 1502"/>
              <a:gd name="T28" fmla="*/ 20050 w 1200"/>
              <a:gd name="T29" fmla="*/ 2395772 h 1502"/>
              <a:gd name="T30" fmla="*/ 10025 w 1200"/>
              <a:gd name="T31" fmla="*/ 2376215 h 1502"/>
              <a:gd name="T32" fmla="*/ 3342 w 1200"/>
              <a:gd name="T33" fmla="*/ 2353398 h 1502"/>
              <a:gd name="T34" fmla="*/ 0 w 1200"/>
              <a:gd name="T35" fmla="*/ 2330581 h 1502"/>
              <a:gd name="T36" fmla="*/ 0 w 1200"/>
              <a:gd name="T37" fmla="*/ 117344 h 1502"/>
              <a:gd name="T38" fmla="*/ 3342 w 1200"/>
              <a:gd name="T39" fmla="*/ 91268 h 1502"/>
              <a:gd name="T40" fmla="*/ 10025 w 1200"/>
              <a:gd name="T41" fmla="*/ 71710 h 1502"/>
              <a:gd name="T42" fmla="*/ 20050 w 1200"/>
              <a:gd name="T43" fmla="*/ 52153 h 1502"/>
              <a:gd name="T44" fmla="*/ 33417 w 1200"/>
              <a:gd name="T45" fmla="*/ 32596 h 1502"/>
              <a:gd name="T46" fmla="*/ 53467 w 1200"/>
              <a:gd name="T47" fmla="*/ 19557 h 1502"/>
              <a:gd name="T48" fmla="*/ 73517 w 1200"/>
              <a:gd name="T49" fmla="*/ 9779 h 1502"/>
              <a:gd name="T50" fmla="*/ 96909 w 1200"/>
              <a:gd name="T51" fmla="*/ 0 h 1502"/>
              <a:gd name="T52" fmla="*/ 120301 w 1200"/>
              <a:gd name="T53" fmla="*/ 0 h 1502"/>
              <a:gd name="T54" fmla="*/ 1884711 w 1200"/>
              <a:gd name="T55" fmla="*/ 0 h 1502"/>
              <a:gd name="T56" fmla="*/ 1911445 w 1200"/>
              <a:gd name="T57" fmla="*/ 0 h 1502"/>
              <a:gd name="T58" fmla="*/ 1931495 w 1200"/>
              <a:gd name="T59" fmla="*/ 9779 h 1502"/>
              <a:gd name="T60" fmla="*/ 1951545 w 1200"/>
              <a:gd name="T61" fmla="*/ 19557 h 1502"/>
              <a:gd name="T62" fmla="*/ 1971595 w 1200"/>
              <a:gd name="T63" fmla="*/ 32596 h 1502"/>
              <a:gd name="T64" fmla="*/ 1984962 w 1200"/>
              <a:gd name="T65" fmla="*/ 52153 h 1502"/>
              <a:gd name="T66" fmla="*/ 1994987 w 1200"/>
              <a:gd name="T67" fmla="*/ 71710 h 1502"/>
              <a:gd name="T68" fmla="*/ 2005012 w 1200"/>
              <a:gd name="T69" fmla="*/ 91268 h 1502"/>
              <a:gd name="T70" fmla="*/ 2005012 w 1200"/>
              <a:gd name="T71" fmla="*/ 117344 h 1502"/>
              <a:gd name="T72" fmla="*/ 2005012 w 1200"/>
              <a:gd name="T73" fmla="*/ 2330581 h 15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00" h="1502">
                <a:moveTo>
                  <a:pt x="1200" y="1430"/>
                </a:moveTo>
                <a:lnTo>
                  <a:pt x="1200" y="1444"/>
                </a:lnTo>
                <a:lnTo>
                  <a:pt x="1194" y="1458"/>
                </a:lnTo>
                <a:lnTo>
                  <a:pt x="1188" y="1470"/>
                </a:lnTo>
                <a:lnTo>
                  <a:pt x="1180" y="1480"/>
                </a:lnTo>
                <a:lnTo>
                  <a:pt x="1168" y="1490"/>
                </a:lnTo>
                <a:lnTo>
                  <a:pt x="1156" y="1496"/>
                </a:lnTo>
                <a:lnTo>
                  <a:pt x="1144" y="1500"/>
                </a:lnTo>
                <a:lnTo>
                  <a:pt x="1128" y="1502"/>
                </a:lnTo>
                <a:lnTo>
                  <a:pt x="72" y="1502"/>
                </a:lnTo>
                <a:lnTo>
                  <a:pt x="58" y="1500"/>
                </a:lnTo>
                <a:lnTo>
                  <a:pt x="44" y="1496"/>
                </a:lnTo>
                <a:lnTo>
                  <a:pt x="32" y="1490"/>
                </a:lnTo>
                <a:lnTo>
                  <a:pt x="20" y="1480"/>
                </a:lnTo>
                <a:lnTo>
                  <a:pt x="12" y="1470"/>
                </a:lnTo>
                <a:lnTo>
                  <a:pt x="6" y="1458"/>
                </a:lnTo>
                <a:lnTo>
                  <a:pt x="2" y="1444"/>
                </a:lnTo>
                <a:lnTo>
                  <a:pt x="0" y="1430"/>
                </a:lnTo>
                <a:lnTo>
                  <a:pt x="0" y="72"/>
                </a:lnTo>
                <a:lnTo>
                  <a:pt x="2" y="56"/>
                </a:lnTo>
                <a:lnTo>
                  <a:pt x="6" y="44"/>
                </a:lnTo>
                <a:lnTo>
                  <a:pt x="12" y="32"/>
                </a:lnTo>
                <a:lnTo>
                  <a:pt x="20" y="20"/>
                </a:lnTo>
                <a:lnTo>
                  <a:pt x="32" y="12"/>
                </a:lnTo>
                <a:lnTo>
                  <a:pt x="44" y="6"/>
                </a:lnTo>
                <a:lnTo>
                  <a:pt x="58" y="0"/>
                </a:lnTo>
                <a:lnTo>
                  <a:pt x="72" y="0"/>
                </a:lnTo>
                <a:lnTo>
                  <a:pt x="1128" y="0"/>
                </a:lnTo>
                <a:lnTo>
                  <a:pt x="1144" y="0"/>
                </a:lnTo>
                <a:lnTo>
                  <a:pt x="1156" y="6"/>
                </a:lnTo>
                <a:lnTo>
                  <a:pt x="1168" y="12"/>
                </a:lnTo>
                <a:lnTo>
                  <a:pt x="1180" y="20"/>
                </a:lnTo>
                <a:lnTo>
                  <a:pt x="1188" y="32"/>
                </a:lnTo>
                <a:lnTo>
                  <a:pt x="1194" y="44"/>
                </a:lnTo>
                <a:lnTo>
                  <a:pt x="1200" y="56"/>
                </a:lnTo>
                <a:lnTo>
                  <a:pt x="1200" y="72"/>
                </a:lnTo>
                <a:lnTo>
                  <a:pt x="1200" y="1430"/>
                </a:lnTo>
                <a:close/>
              </a:path>
            </a:pathLst>
          </a:custGeom>
          <a:solidFill>
            <a:srgbClr val="D6D6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3994150" y="1574800"/>
            <a:ext cx="642938" cy="1069975"/>
          </a:xfrm>
          <a:custGeom>
            <a:avLst/>
            <a:gdLst>
              <a:gd name="T0" fmla="*/ 334864 w 384"/>
              <a:gd name="T1" fmla="*/ 1069975 h 656"/>
              <a:gd name="T2" fmla="*/ 642938 w 384"/>
              <a:gd name="T3" fmla="*/ 534988 h 656"/>
              <a:gd name="T4" fmla="*/ 334864 w 384"/>
              <a:gd name="T5" fmla="*/ 0 h 656"/>
              <a:gd name="T6" fmla="*/ 334864 w 384"/>
              <a:gd name="T7" fmla="*/ 270756 h 656"/>
              <a:gd name="T8" fmla="*/ 0 w 384"/>
              <a:gd name="T9" fmla="*/ 270756 h 656"/>
              <a:gd name="T10" fmla="*/ 0 w 384"/>
              <a:gd name="T11" fmla="*/ 799219 h 656"/>
              <a:gd name="T12" fmla="*/ 334864 w 384"/>
              <a:gd name="T13" fmla="*/ 799219 h 656"/>
              <a:gd name="T14" fmla="*/ 334864 w 384"/>
              <a:gd name="T15" fmla="*/ 1069975 h 6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4" h="656">
                <a:moveTo>
                  <a:pt x="200" y="656"/>
                </a:moveTo>
                <a:lnTo>
                  <a:pt x="384" y="328"/>
                </a:lnTo>
                <a:lnTo>
                  <a:pt x="200" y="0"/>
                </a:lnTo>
                <a:lnTo>
                  <a:pt x="200" y="166"/>
                </a:lnTo>
                <a:lnTo>
                  <a:pt x="0" y="166"/>
                </a:lnTo>
                <a:lnTo>
                  <a:pt x="0" y="490"/>
                </a:lnTo>
                <a:lnTo>
                  <a:pt x="200" y="490"/>
                </a:lnTo>
                <a:lnTo>
                  <a:pt x="200" y="656"/>
                </a:lnTo>
                <a:close/>
              </a:path>
            </a:pathLst>
          </a:custGeom>
          <a:gradFill rotWithShape="0">
            <a:gsLst>
              <a:gs pos="0">
                <a:srgbClr val="D7D7BF"/>
              </a:gs>
              <a:gs pos="100000">
                <a:srgbClr val="94947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288925" y="1014413"/>
            <a:ext cx="2005013" cy="2546350"/>
          </a:xfrm>
          <a:custGeom>
            <a:avLst/>
            <a:gdLst>
              <a:gd name="T0" fmla="*/ 167084 w 1200"/>
              <a:gd name="T1" fmla="*/ 0 h 1562"/>
              <a:gd name="T2" fmla="*/ 133668 w 1200"/>
              <a:gd name="T3" fmla="*/ 3260 h 1562"/>
              <a:gd name="T4" fmla="*/ 103592 w 1200"/>
              <a:gd name="T5" fmla="*/ 13041 h 1562"/>
              <a:gd name="T6" fmla="*/ 73517 w 1200"/>
              <a:gd name="T7" fmla="*/ 29343 h 1562"/>
              <a:gd name="T8" fmla="*/ 50125 w 1200"/>
              <a:gd name="T9" fmla="*/ 48906 h 1562"/>
              <a:gd name="T10" fmla="*/ 30075 w 1200"/>
              <a:gd name="T11" fmla="*/ 71728 h 1562"/>
              <a:gd name="T12" fmla="*/ 13367 w 1200"/>
              <a:gd name="T13" fmla="*/ 101072 h 1562"/>
              <a:gd name="T14" fmla="*/ 3342 w 1200"/>
              <a:gd name="T15" fmla="*/ 130415 h 1562"/>
              <a:gd name="T16" fmla="*/ 0 w 1200"/>
              <a:gd name="T17" fmla="*/ 163019 h 1562"/>
              <a:gd name="T18" fmla="*/ 0 w 1200"/>
              <a:gd name="T19" fmla="*/ 2383331 h 1562"/>
              <a:gd name="T20" fmla="*/ 3342 w 1200"/>
              <a:gd name="T21" fmla="*/ 2415935 h 1562"/>
              <a:gd name="T22" fmla="*/ 13367 w 1200"/>
              <a:gd name="T23" fmla="*/ 2445278 h 1562"/>
              <a:gd name="T24" fmla="*/ 30075 w 1200"/>
              <a:gd name="T25" fmla="*/ 2474622 h 1562"/>
              <a:gd name="T26" fmla="*/ 50125 w 1200"/>
              <a:gd name="T27" fmla="*/ 2497444 h 1562"/>
              <a:gd name="T28" fmla="*/ 73517 w 1200"/>
              <a:gd name="T29" fmla="*/ 2517007 h 1562"/>
              <a:gd name="T30" fmla="*/ 103592 w 1200"/>
              <a:gd name="T31" fmla="*/ 2533309 h 1562"/>
              <a:gd name="T32" fmla="*/ 133668 w 1200"/>
              <a:gd name="T33" fmla="*/ 2543090 h 1562"/>
              <a:gd name="T34" fmla="*/ 167084 w 1200"/>
              <a:gd name="T35" fmla="*/ 2546350 h 1562"/>
              <a:gd name="T36" fmla="*/ 1837929 w 1200"/>
              <a:gd name="T37" fmla="*/ 2546350 h 1562"/>
              <a:gd name="T38" fmla="*/ 1871345 w 1200"/>
              <a:gd name="T39" fmla="*/ 2543090 h 1562"/>
              <a:gd name="T40" fmla="*/ 1901421 w 1200"/>
              <a:gd name="T41" fmla="*/ 2533309 h 1562"/>
              <a:gd name="T42" fmla="*/ 1931496 w 1200"/>
              <a:gd name="T43" fmla="*/ 2517007 h 1562"/>
              <a:gd name="T44" fmla="*/ 1954888 w 1200"/>
              <a:gd name="T45" fmla="*/ 2497444 h 1562"/>
              <a:gd name="T46" fmla="*/ 1974938 w 1200"/>
              <a:gd name="T47" fmla="*/ 2474622 h 1562"/>
              <a:gd name="T48" fmla="*/ 1991646 w 1200"/>
              <a:gd name="T49" fmla="*/ 2445278 h 1562"/>
              <a:gd name="T50" fmla="*/ 2001671 w 1200"/>
              <a:gd name="T51" fmla="*/ 2415935 h 1562"/>
              <a:gd name="T52" fmla="*/ 2005013 w 1200"/>
              <a:gd name="T53" fmla="*/ 2383331 h 1562"/>
              <a:gd name="T54" fmla="*/ 2005013 w 1200"/>
              <a:gd name="T55" fmla="*/ 163019 h 1562"/>
              <a:gd name="T56" fmla="*/ 2001671 w 1200"/>
              <a:gd name="T57" fmla="*/ 130415 h 1562"/>
              <a:gd name="T58" fmla="*/ 1991646 w 1200"/>
              <a:gd name="T59" fmla="*/ 101072 h 1562"/>
              <a:gd name="T60" fmla="*/ 1974938 w 1200"/>
              <a:gd name="T61" fmla="*/ 71728 h 1562"/>
              <a:gd name="T62" fmla="*/ 1954888 w 1200"/>
              <a:gd name="T63" fmla="*/ 48906 h 1562"/>
              <a:gd name="T64" fmla="*/ 1931496 w 1200"/>
              <a:gd name="T65" fmla="*/ 29343 h 1562"/>
              <a:gd name="T66" fmla="*/ 1901421 w 1200"/>
              <a:gd name="T67" fmla="*/ 13041 h 1562"/>
              <a:gd name="T68" fmla="*/ 1871345 w 1200"/>
              <a:gd name="T69" fmla="*/ 3260 h 1562"/>
              <a:gd name="T70" fmla="*/ 1837929 w 1200"/>
              <a:gd name="T71" fmla="*/ 0 h 1562"/>
              <a:gd name="T72" fmla="*/ 167084 w 1200"/>
              <a:gd name="T73" fmla="*/ 0 h 15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00" h="1562">
                <a:moveTo>
                  <a:pt x="100" y="0"/>
                </a:moveTo>
                <a:lnTo>
                  <a:pt x="80" y="2"/>
                </a:lnTo>
                <a:lnTo>
                  <a:pt x="62" y="8"/>
                </a:lnTo>
                <a:lnTo>
                  <a:pt x="44" y="18"/>
                </a:lnTo>
                <a:lnTo>
                  <a:pt x="30" y="30"/>
                </a:lnTo>
                <a:lnTo>
                  <a:pt x="18" y="44"/>
                </a:lnTo>
                <a:lnTo>
                  <a:pt x="8" y="62"/>
                </a:lnTo>
                <a:lnTo>
                  <a:pt x="2" y="80"/>
                </a:lnTo>
                <a:lnTo>
                  <a:pt x="0" y="100"/>
                </a:lnTo>
                <a:lnTo>
                  <a:pt x="0" y="1462"/>
                </a:lnTo>
                <a:lnTo>
                  <a:pt x="2" y="1482"/>
                </a:lnTo>
                <a:lnTo>
                  <a:pt x="8" y="1500"/>
                </a:lnTo>
                <a:lnTo>
                  <a:pt x="18" y="1518"/>
                </a:lnTo>
                <a:lnTo>
                  <a:pt x="30" y="1532"/>
                </a:lnTo>
                <a:lnTo>
                  <a:pt x="44" y="1544"/>
                </a:lnTo>
                <a:lnTo>
                  <a:pt x="62" y="1554"/>
                </a:lnTo>
                <a:lnTo>
                  <a:pt x="80" y="1560"/>
                </a:lnTo>
                <a:lnTo>
                  <a:pt x="100" y="1562"/>
                </a:lnTo>
                <a:lnTo>
                  <a:pt x="1100" y="1562"/>
                </a:lnTo>
                <a:lnTo>
                  <a:pt x="1120" y="1560"/>
                </a:lnTo>
                <a:lnTo>
                  <a:pt x="1138" y="1554"/>
                </a:lnTo>
                <a:lnTo>
                  <a:pt x="1156" y="1544"/>
                </a:lnTo>
                <a:lnTo>
                  <a:pt x="1170" y="1532"/>
                </a:lnTo>
                <a:lnTo>
                  <a:pt x="1182" y="1518"/>
                </a:lnTo>
                <a:lnTo>
                  <a:pt x="1192" y="1500"/>
                </a:lnTo>
                <a:lnTo>
                  <a:pt x="1198" y="1482"/>
                </a:lnTo>
                <a:lnTo>
                  <a:pt x="1200" y="1462"/>
                </a:lnTo>
                <a:lnTo>
                  <a:pt x="1200" y="100"/>
                </a:lnTo>
                <a:lnTo>
                  <a:pt x="1198" y="80"/>
                </a:lnTo>
                <a:lnTo>
                  <a:pt x="1192" y="62"/>
                </a:lnTo>
                <a:lnTo>
                  <a:pt x="1182" y="44"/>
                </a:lnTo>
                <a:lnTo>
                  <a:pt x="1170" y="30"/>
                </a:lnTo>
                <a:lnTo>
                  <a:pt x="1156" y="18"/>
                </a:lnTo>
                <a:lnTo>
                  <a:pt x="1138" y="8"/>
                </a:lnTo>
                <a:lnTo>
                  <a:pt x="1120" y="2"/>
                </a:lnTo>
                <a:lnTo>
                  <a:pt x="110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1735138" y="1530350"/>
            <a:ext cx="736600" cy="1160463"/>
          </a:xfrm>
          <a:custGeom>
            <a:avLst/>
            <a:gdLst>
              <a:gd name="T0" fmla="*/ 368300 w 440"/>
              <a:gd name="T1" fmla="*/ 0 h 712"/>
              <a:gd name="T2" fmla="*/ 354907 w 440"/>
              <a:gd name="T3" fmla="*/ 6519 h 712"/>
              <a:gd name="T4" fmla="*/ 344863 w 440"/>
              <a:gd name="T5" fmla="*/ 16299 h 712"/>
              <a:gd name="T6" fmla="*/ 338166 w 440"/>
              <a:gd name="T7" fmla="*/ 29338 h 712"/>
              <a:gd name="T8" fmla="*/ 334818 w 440"/>
              <a:gd name="T9" fmla="*/ 45636 h 712"/>
              <a:gd name="T10" fmla="*/ 334818 w 440"/>
              <a:gd name="T11" fmla="*/ 270557 h 712"/>
              <a:gd name="T12" fmla="*/ 46875 w 440"/>
              <a:gd name="T13" fmla="*/ 270557 h 712"/>
              <a:gd name="T14" fmla="*/ 30134 w 440"/>
              <a:gd name="T15" fmla="*/ 273817 h 712"/>
              <a:gd name="T16" fmla="*/ 13393 w 440"/>
              <a:gd name="T17" fmla="*/ 283596 h 712"/>
              <a:gd name="T18" fmla="*/ 3348 w 440"/>
              <a:gd name="T19" fmla="*/ 299895 h 712"/>
              <a:gd name="T20" fmla="*/ 0 w 440"/>
              <a:gd name="T21" fmla="*/ 316194 h 712"/>
              <a:gd name="T22" fmla="*/ 0 w 440"/>
              <a:gd name="T23" fmla="*/ 844269 h 712"/>
              <a:gd name="T24" fmla="*/ 3348 w 440"/>
              <a:gd name="T25" fmla="*/ 860568 h 712"/>
              <a:gd name="T26" fmla="*/ 13393 w 440"/>
              <a:gd name="T27" fmla="*/ 876867 h 712"/>
              <a:gd name="T28" fmla="*/ 30134 w 440"/>
              <a:gd name="T29" fmla="*/ 886646 h 712"/>
              <a:gd name="T30" fmla="*/ 46875 w 440"/>
              <a:gd name="T31" fmla="*/ 889906 h 712"/>
              <a:gd name="T32" fmla="*/ 334818 w 440"/>
              <a:gd name="T33" fmla="*/ 889906 h 712"/>
              <a:gd name="T34" fmla="*/ 334818 w 440"/>
              <a:gd name="T35" fmla="*/ 1114827 h 712"/>
              <a:gd name="T36" fmla="*/ 338166 w 440"/>
              <a:gd name="T37" fmla="*/ 1127866 h 712"/>
              <a:gd name="T38" fmla="*/ 344863 w 440"/>
              <a:gd name="T39" fmla="*/ 1140905 h 712"/>
              <a:gd name="T40" fmla="*/ 354907 w 440"/>
              <a:gd name="T41" fmla="*/ 1150684 h 712"/>
              <a:gd name="T42" fmla="*/ 368300 w 440"/>
              <a:gd name="T43" fmla="*/ 1157203 h 712"/>
              <a:gd name="T44" fmla="*/ 385041 w 440"/>
              <a:gd name="T45" fmla="*/ 1160463 h 712"/>
              <a:gd name="T46" fmla="*/ 398434 w 440"/>
              <a:gd name="T47" fmla="*/ 1157203 h 712"/>
              <a:gd name="T48" fmla="*/ 411826 w 440"/>
              <a:gd name="T49" fmla="*/ 1147424 h 712"/>
              <a:gd name="T50" fmla="*/ 421871 w 440"/>
              <a:gd name="T51" fmla="*/ 1137645 h 712"/>
              <a:gd name="T52" fmla="*/ 729904 w 440"/>
              <a:gd name="T53" fmla="*/ 603050 h 712"/>
              <a:gd name="T54" fmla="*/ 736600 w 440"/>
              <a:gd name="T55" fmla="*/ 593270 h 712"/>
              <a:gd name="T56" fmla="*/ 736600 w 440"/>
              <a:gd name="T57" fmla="*/ 580232 h 712"/>
              <a:gd name="T58" fmla="*/ 736600 w 440"/>
              <a:gd name="T59" fmla="*/ 570452 h 712"/>
              <a:gd name="T60" fmla="*/ 729904 w 440"/>
              <a:gd name="T61" fmla="*/ 557413 h 712"/>
              <a:gd name="T62" fmla="*/ 421871 w 440"/>
              <a:gd name="T63" fmla="*/ 22818 h 712"/>
              <a:gd name="T64" fmla="*/ 411826 w 440"/>
              <a:gd name="T65" fmla="*/ 13039 h 712"/>
              <a:gd name="T66" fmla="*/ 398434 w 440"/>
              <a:gd name="T67" fmla="*/ 3260 h 712"/>
              <a:gd name="T68" fmla="*/ 385041 w 440"/>
              <a:gd name="T69" fmla="*/ 0 h 712"/>
              <a:gd name="T70" fmla="*/ 371648 w 440"/>
              <a:gd name="T71" fmla="*/ 0 h 712"/>
              <a:gd name="T72" fmla="*/ 368300 w 440"/>
              <a:gd name="T73" fmla="*/ 0 h 71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40" h="712">
                <a:moveTo>
                  <a:pt x="220" y="0"/>
                </a:moveTo>
                <a:lnTo>
                  <a:pt x="212" y="4"/>
                </a:lnTo>
                <a:lnTo>
                  <a:pt x="206" y="10"/>
                </a:lnTo>
                <a:lnTo>
                  <a:pt x="202" y="18"/>
                </a:lnTo>
                <a:lnTo>
                  <a:pt x="200" y="28"/>
                </a:lnTo>
                <a:lnTo>
                  <a:pt x="200" y="166"/>
                </a:lnTo>
                <a:lnTo>
                  <a:pt x="28" y="166"/>
                </a:lnTo>
                <a:lnTo>
                  <a:pt x="18" y="168"/>
                </a:lnTo>
                <a:lnTo>
                  <a:pt x="8" y="174"/>
                </a:lnTo>
                <a:lnTo>
                  <a:pt x="2" y="184"/>
                </a:lnTo>
                <a:lnTo>
                  <a:pt x="0" y="194"/>
                </a:lnTo>
                <a:lnTo>
                  <a:pt x="0" y="518"/>
                </a:lnTo>
                <a:lnTo>
                  <a:pt x="2" y="528"/>
                </a:lnTo>
                <a:lnTo>
                  <a:pt x="8" y="538"/>
                </a:lnTo>
                <a:lnTo>
                  <a:pt x="18" y="544"/>
                </a:lnTo>
                <a:lnTo>
                  <a:pt x="28" y="546"/>
                </a:lnTo>
                <a:lnTo>
                  <a:pt x="200" y="546"/>
                </a:lnTo>
                <a:lnTo>
                  <a:pt x="200" y="684"/>
                </a:lnTo>
                <a:lnTo>
                  <a:pt x="202" y="692"/>
                </a:lnTo>
                <a:lnTo>
                  <a:pt x="206" y="700"/>
                </a:lnTo>
                <a:lnTo>
                  <a:pt x="212" y="706"/>
                </a:lnTo>
                <a:lnTo>
                  <a:pt x="220" y="710"/>
                </a:lnTo>
                <a:lnTo>
                  <a:pt x="230" y="712"/>
                </a:lnTo>
                <a:lnTo>
                  <a:pt x="238" y="710"/>
                </a:lnTo>
                <a:lnTo>
                  <a:pt x="246" y="704"/>
                </a:lnTo>
                <a:lnTo>
                  <a:pt x="252" y="698"/>
                </a:lnTo>
                <a:lnTo>
                  <a:pt x="436" y="370"/>
                </a:lnTo>
                <a:lnTo>
                  <a:pt x="440" y="364"/>
                </a:lnTo>
                <a:lnTo>
                  <a:pt x="440" y="356"/>
                </a:lnTo>
                <a:lnTo>
                  <a:pt x="440" y="350"/>
                </a:lnTo>
                <a:lnTo>
                  <a:pt x="436" y="342"/>
                </a:lnTo>
                <a:lnTo>
                  <a:pt x="252" y="14"/>
                </a:lnTo>
                <a:lnTo>
                  <a:pt x="246" y="8"/>
                </a:lnTo>
                <a:lnTo>
                  <a:pt x="238" y="2"/>
                </a:lnTo>
                <a:lnTo>
                  <a:pt x="230" y="0"/>
                </a:lnTo>
                <a:lnTo>
                  <a:pt x="222" y="0"/>
                </a:lnTo>
                <a:lnTo>
                  <a:pt x="22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322263" y="1047750"/>
            <a:ext cx="1938337" cy="2479675"/>
          </a:xfrm>
          <a:custGeom>
            <a:avLst/>
            <a:gdLst>
              <a:gd name="T0" fmla="*/ 133678 w 1160"/>
              <a:gd name="T1" fmla="*/ 0 h 1522"/>
              <a:gd name="T2" fmla="*/ 106943 w 1160"/>
              <a:gd name="T3" fmla="*/ 3258 h 1522"/>
              <a:gd name="T4" fmla="*/ 80207 w 1160"/>
              <a:gd name="T5" fmla="*/ 9775 h 1522"/>
              <a:gd name="T6" fmla="*/ 60155 w 1160"/>
              <a:gd name="T7" fmla="*/ 22809 h 1522"/>
              <a:gd name="T8" fmla="*/ 40104 w 1160"/>
              <a:gd name="T9" fmla="*/ 39101 h 1522"/>
              <a:gd name="T10" fmla="*/ 23394 w 1160"/>
              <a:gd name="T11" fmla="*/ 58652 h 1522"/>
              <a:gd name="T12" fmla="*/ 10026 w 1160"/>
              <a:gd name="T13" fmla="*/ 81461 h 1522"/>
              <a:gd name="T14" fmla="*/ 3342 w 1160"/>
              <a:gd name="T15" fmla="*/ 104270 h 1522"/>
              <a:gd name="T16" fmla="*/ 0 w 1160"/>
              <a:gd name="T17" fmla="*/ 130338 h 1522"/>
              <a:gd name="T18" fmla="*/ 0 w 1160"/>
              <a:gd name="T19" fmla="*/ 2349337 h 1522"/>
              <a:gd name="T20" fmla="*/ 3342 w 1160"/>
              <a:gd name="T21" fmla="*/ 2375405 h 1522"/>
              <a:gd name="T22" fmla="*/ 10026 w 1160"/>
              <a:gd name="T23" fmla="*/ 2401472 h 1522"/>
              <a:gd name="T24" fmla="*/ 23394 w 1160"/>
              <a:gd name="T25" fmla="*/ 2421023 h 1522"/>
              <a:gd name="T26" fmla="*/ 40104 w 1160"/>
              <a:gd name="T27" fmla="*/ 2440574 h 1522"/>
              <a:gd name="T28" fmla="*/ 60155 w 1160"/>
              <a:gd name="T29" fmla="*/ 2456866 h 1522"/>
              <a:gd name="T30" fmla="*/ 80207 w 1160"/>
              <a:gd name="T31" fmla="*/ 2469900 h 1522"/>
              <a:gd name="T32" fmla="*/ 106943 w 1160"/>
              <a:gd name="T33" fmla="*/ 2476417 h 1522"/>
              <a:gd name="T34" fmla="*/ 133678 w 1160"/>
              <a:gd name="T35" fmla="*/ 2479675 h 1522"/>
              <a:gd name="T36" fmla="*/ 1804659 w 1160"/>
              <a:gd name="T37" fmla="*/ 2479675 h 1522"/>
              <a:gd name="T38" fmla="*/ 1831394 w 1160"/>
              <a:gd name="T39" fmla="*/ 2476417 h 1522"/>
              <a:gd name="T40" fmla="*/ 1854788 w 1160"/>
              <a:gd name="T41" fmla="*/ 2469900 h 1522"/>
              <a:gd name="T42" fmla="*/ 1878182 w 1160"/>
              <a:gd name="T43" fmla="*/ 2456866 h 1522"/>
              <a:gd name="T44" fmla="*/ 1898233 w 1160"/>
              <a:gd name="T45" fmla="*/ 2440574 h 1522"/>
              <a:gd name="T46" fmla="*/ 1914943 w 1160"/>
              <a:gd name="T47" fmla="*/ 2421023 h 1522"/>
              <a:gd name="T48" fmla="*/ 1928311 w 1160"/>
              <a:gd name="T49" fmla="*/ 2401472 h 1522"/>
              <a:gd name="T50" fmla="*/ 1934995 w 1160"/>
              <a:gd name="T51" fmla="*/ 2375405 h 1522"/>
              <a:gd name="T52" fmla="*/ 1938337 w 1160"/>
              <a:gd name="T53" fmla="*/ 2349337 h 1522"/>
              <a:gd name="T54" fmla="*/ 1938337 w 1160"/>
              <a:gd name="T55" fmla="*/ 130338 h 1522"/>
              <a:gd name="T56" fmla="*/ 1934995 w 1160"/>
              <a:gd name="T57" fmla="*/ 104270 h 1522"/>
              <a:gd name="T58" fmla="*/ 1928311 w 1160"/>
              <a:gd name="T59" fmla="*/ 81461 h 1522"/>
              <a:gd name="T60" fmla="*/ 1914943 w 1160"/>
              <a:gd name="T61" fmla="*/ 58652 h 1522"/>
              <a:gd name="T62" fmla="*/ 1898233 w 1160"/>
              <a:gd name="T63" fmla="*/ 39101 h 1522"/>
              <a:gd name="T64" fmla="*/ 1878182 w 1160"/>
              <a:gd name="T65" fmla="*/ 22809 h 1522"/>
              <a:gd name="T66" fmla="*/ 1854788 w 1160"/>
              <a:gd name="T67" fmla="*/ 9775 h 1522"/>
              <a:gd name="T68" fmla="*/ 1831394 w 1160"/>
              <a:gd name="T69" fmla="*/ 3258 h 1522"/>
              <a:gd name="T70" fmla="*/ 1804659 w 1160"/>
              <a:gd name="T71" fmla="*/ 0 h 1522"/>
              <a:gd name="T72" fmla="*/ 133678 w 1160"/>
              <a:gd name="T73" fmla="*/ 0 h 152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60" h="1522">
                <a:moveTo>
                  <a:pt x="80" y="0"/>
                </a:moveTo>
                <a:lnTo>
                  <a:pt x="64" y="2"/>
                </a:lnTo>
                <a:lnTo>
                  <a:pt x="48" y="6"/>
                </a:lnTo>
                <a:lnTo>
                  <a:pt x="36" y="14"/>
                </a:lnTo>
                <a:lnTo>
                  <a:pt x="24" y="24"/>
                </a:lnTo>
                <a:lnTo>
                  <a:pt x="14" y="36"/>
                </a:lnTo>
                <a:lnTo>
                  <a:pt x="6" y="50"/>
                </a:lnTo>
                <a:lnTo>
                  <a:pt x="2" y="64"/>
                </a:lnTo>
                <a:lnTo>
                  <a:pt x="0" y="80"/>
                </a:lnTo>
                <a:lnTo>
                  <a:pt x="0" y="1442"/>
                </a:lnTo>
                <a:lnTo>
                  <a:pt x="2" y="1458"/>
                </a:lnTo>
                <a:lnTo>
                  <a:pt x="6" y="1474"/>
                </a:lnTo>
                <a:lnTo>
                  <a:pt x="14" y="1486"/>
                </a:lnTo>
                <a:lnTo>
                  <a:pt x="24" y="1498"/>
                </a:lnTo>
                <a:lnTo>
                  <a:pt x="36" y="1508"/>
                </a:lnTo>
                <a:lnTo>
                  <a:pt x="48" y="1516"/>
                </a:lnTo>
                <a:lnTo>
                  <a:pt x="64" y="1520"/>
                </a:lnTo>
                <a:lnTo>
                  <a:pt x="80" y="1522"/>
                </a:lnTo>
                <a:lnTo>
                  <a:pt x="1080" y="1522"/>
                </a:lnTo>
                <a:lnTo>
                  <a:pt x="1096" y="1520"/>
                </a:lnTo>
                <a:lnTo>
                  <a:pt x="1110" y="1516"/>
                </a:lnTo>
                <a:lnTo>
                  <a:pt x="1124" y="1508"/>
                </a:lnTo>
                <a:lnTo>
                  <a:pt x="1136" y="1498"/>
                </a:lnTo>
                <a:lnTo>
                  <a:pt x="1146" y="1486"/>
                </a:lnTo>
                <a:lnTo>
                  <a:pt x="1154" y="1474"/>
                </a:lnTo>
                <a:lnTo>
                  <a:pt x="1158" y="1458"/>
                </a:lnTo>
                <a:lnTo>
                  <a:pt x="1160" y="1442"/>
                </a:lnTo>
                <a:lnTo>
                  <a:pt x="1160" y="80"/>
                </a:lnTo>
                <a:lnTo>
                  <a:pt x="1158" y="64"/>
                </a:lnTo>
                <a:lnTo>
                  <a:pt x="1154" y="50"/>
                </a:lnTo>
                <a:lnTo>
                  <a:pt x="1146" y="36"/>
                </a:lnTo>
                <a:lnTo>
                  <a:pt x="1136" y="24"/>
                </a:lnTo>
                <a:lnTo>
                  <a:pt x="1124" y="14"/>
                </a:lnTo>
                <a:lnTo>
                  <a:pt x="1110" y="6"/>
                </a:lnTo>
                <a:lnTo>
                  <a:pt x="1096" y="2"/>
                </a:lnTo>
                <a:lnTo>
                  <a:pt x="1080" y="0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Freeform 16"/>
          <p:cNvSpPr>
            <a:spLocks/>
          </p:cNvSpPr>
          <p:nvPr/>
        </p:nvSpPr>
        <p:spPr bwMode="auto">
          <a:xfrm>
            <a:off x="1770063" y="1562100"/>
            <a:ext cx="668337" cy="1095375"/>
          </a:xfrm>
          <a:custGeom>
            <a:avLst/>
            <a:gdLst>
              <a:gd name="T0" fmla="*/ 344194 w 400"/>
              <a:gd name="T1" fmla="*/ 0 h 672"/>
              <a:gd name="T2" fmla="*/ 337510 w 400"/>
              <a:gd name="T3" fmla="*/ 6520 h 672"/>
              <a:gd name="T4" fmla="*/ 334169 w 400"/>
              <a:gd name="T5" fmla="*/ 13040 h 672"/>
              <a:gd name="T6" fmla="*/ 334169 w 400"/>
              <a:gd name="T7" fmla="*/ 270584 h 672"/>
              <a:gd name="T8" fmla="*/ 13367 w 400"/>
              <a:gd name="T9" fmla="*/ 270584 h 672"/>
              <a:gd name="T10" fmla="*/ 10025 w 400"/>
              <a:gd name="T11" fmla="*/ 270584 h 672"/>
              <a:gd name="T12" fmla="*/ 3342 w 400"/>
              <a:gd name="T13" fmla="*/ 273844 h 672"/>
              <a:gd name="T14" fmla="*/ 0 w 400"/>
              <a:gd name="T15" fmla="*/ 280364 h 672"/>
              <a:gd name="T16" fmla="*/ 0 w 400"/>
              <a:gd name="T17" fmla="*/ 283624 h 672"/>
              <a:gd name="T18" fmla="*/ 0 w 400"/>
              <a:gd name="T19" fmla="*/ 811751 h 672"/>
              <a:gd name="T20" fmla="*/ 0 w 400"/>
              <a:gd name="T21" fmla="*/ 815011 h 672"/>
              <a:gd name="T22" fmla="*/ 3342 w 400"/>
              <a:gd name="T23" fmla="*/ 821531 h 672"/>
              <a:gd name="T24" fmla="*/ 10025 w 400"/>
              <a:gd name="T25" fmla="*/ 821531 h 672"/>
              <a:gd name="T26" fmla="*/ 13367 w 400"/>
              <a:gd name="T27" fmla="*/ 824791 h 672"/>
              <a:gd name="T28" fmla="*/ 334169 w 400"/>
              <a:gd name="T29" fmla="*/ 824791 h 672"/>
              <a:gd name="T30" fmla="*/ 334169 w 400"/>
              <a:gd name="T31" fmla="*/ 1082335 h 672"/>
              <a:gd name="T32" fmla="*/ 337510 w 400"/>
              <a:gd name="T33" fmla="*/ 1088855 h 672"/>
              <a:gd name="T34" fmla="*/ 344194 w 400"/>
              <a:gd name="T35" fmla="*/ 1095375 h 672"/>
              <a:gd name="T36" fmla="*/ 350877 w 400"/>
              <a:gd name="T37" fmla="*/ 1095375 h 672"/>
              <a:gd name="T38" fmla="*/ 357560 w 400"/>
              <a:gd name="T39" fmla="*/ 1088855 h 672"/>
              <a:gd name="T40" fmla="*/ 668337 w 400"/>
              <a:gd name="T41" fmla="*/ 554208 h 672"/>
              <a:gd name="T42" fmla="*/ 668337 w 400"/>
              <a:gd name="T43" fmla="*/ 547688 h 672"/>
              <a:gd name="T44" fmla="*/ 668337 w 400"/>
              <a:gd name="T45" fmla="*/ 541167 h 672"/>
              <a:gd name="T46" fmla="*/ 357560 w 400"/>
              <a:gd name="T47" fmla="*/ 6520 h 672"/>
              <a:gd name="T48" fmla="*/ 350877 w 400"/>
              <a:gd name="T49" fmla="*/ 0 h 672"/>
              <a:gd name="T50" fmla="*/ 347535 w 400"/>
              <a:gd name="T51" fmla="*/ 0 h 672"/>
              <a:gd name="T52" fmla="*/ 344194 w 400"/>
              <a:gd name="T53" fmla="*/ 0 h 6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0" h="672">
                <a:moveTo>
                  <a:pt x="206" y="0"/>
                </a:moveTo>
                <a:lnTo>
                  <a:pt x="202" y="4"/>
                </a:lnTo>
                <a:lnTo>
                  <a:pt x="200" y="8"/>
                </a:lnTo>
                <a:lnTo>
                  <a:pt x="200" y="166"/>
                </a:lnTo>
                <a:lnTo>
                  <a:pt x="8" y="166"/>
                </a:lnTo>
                <a:lnTo>
                  <a:pt x="6" y="166"/>
                </a:lnTo>
                <a:lnTo>
                  <a:pt x="2" y="168"/>
                </a:lnTo>
                <a:lnTo>
                  <a:pt x="0" y="172"/>
                </a:lnTo>
                <a:lnTo>
                  <a:pt x="0" y="174"/>
                </a:lnTo>
                <a:lnTo>
                  <a:pt x="0" y="498"/>
                </a:lnTo>
                <a:lnTo>
                  <a:pt x="0" y="500"/>
                </a:lnTo>
                <a:lnTo>
                  <a:pt x="2" y="504"/>
                </a:lnTo>
                <a:lnTo>
                  <a:pt x="6" y="504"/>
                </a:lnTo>
                <a:lnTo>
                  <a:pt x="8" y="506"/>
                </a:lnTo>
                <a:lnTo>
                  <a:pt x="200" y="506"/>
                </a:lnTo>
                <a:lnTo>
                  <a:pt x="200" y="664"/>
                </a:lnTo>
                <a:lnTo>
                  <a:pt x="202" y="668"/>
                </a:lnTo>
                <a:lnTo>
                  <a:pt x="206" y="672"/>
                </a:lnTo>
                <a:lnTo>
                  <a:pt x="210" y="672"/>
                </a:lnTo>
                <a:lnTo>
                  <a:pt x="214" y="668"/>
                </a:lnTo>
                <a:lnTo>
                  <a:pt x="400" y="340"/>
                </a:lnTo>
                <a:lnTo>
                  <a:pt x="400" y="336"/>
                </a:lnTo>
                <a:lnTo>
                  <a:pt x="400" y="332"/>
                </a:lnTo>
                <a:lnTo>
                  <a:pt x="214" y="4"/>
                </a:lnTo>
                <a:lnTo>
                  <a:pt x="210" y="0"/>
                </a:lnTo>
                <a:lnTo>
                  <a:pt x="208" y="0"/>
                </a:lnTo>
                <a:lnTo>
                  <a:pt x="2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336550" y="1060450"/>
            <a:ext cx="1911350" cy="2454275"/>
          </a:xfrm>
          <a:custGeom>
            <a:avLst/>
            <a:gdLst>
              <a:gd name="T0" fmla="*/ 1911350 w 1144"/>
              <a:gd name="T1" fmla="*/ 2336939 h 1506"/>
              <a:gd name="T2" fmla="*/ 1908008 w 1144"/>
              <a:gd name="T3" fmla="*/ 2359754 h 1506"/>
              <a:gd name="T4" fmla="*/ 1901325 w 1144"/>
              <a:gd name="T5" fmla="*/ 2382570 h 1506"/>
              <a:gd name="T6" fmla="*/ 1891301 w 1144"/>
              <a:gd name="T7" fmla="*/ 2402126 h 1506"/>
              <a:gd name="T8" fmla="*/ 1874593 w 1144"/>
              <a:gd name="T9" fmla="*/ 2418422 h 1506"/>
              <a:gd name="T10" fmla="*/ 1857886 w 1144"/>
              <a:gd name="T11" fmla="*/ 2434719 h 1506"/>
              <a:gd name="T12" fmla="*/ 1837837 w 1144"/>
              <a:gd name="T13" fmla="*/ 2444497 h 1506"/>
              <a:gd name="T14" fmla="*/ 1814446 w 1144"/>
              <a:gd name="T15" fmla="*/ 2451016 h 1506"/>
              <a:gd name="T16" fmla="*/ 1791055 w 1144"/>
              <a:gd name="T17" fmla="*/ 2454275 h 1506"/>
              <a:gd name="T18" fmla="*/ 120295 w 1144"/>
              <a:gd name="T19" fmla="*/ 2454275 h 1506"/>
              <a:gd name="T20" fmla="*/ 96904 w 1144"/>
              <a:gd name="T21" fmla="*/ 2451016 h 1506"/>
              <a:gd name="T22" fmla="*/ 73513 w 1144"/>
              <a:gd name="T23" fmla="*/ 2444497 h 1506"/>
              <a:gd name="T24" fmla="*/ 53464 w 1144"/>
              <a:gd name="T25" fmla="*/ 2434719 h 1506"/>
              <a:gd name="T26" fmla="*/ 36757 w 1144"/>
              <a:gd name="T27" fmla="*/ 2418422 h 1506"/>
              <a:gd name="T28" fmla="*/ 20049 w 1144"/>
              <a:gd name="T29" fmla="*/ 2402126 h 1506"/>
              <a:gd name="T30" fmla="*/ 10025 w 1144"/>
              <a:gd name="T31" fmla="*/ 2382570 h 1506"/>
              <a:gd name="T32" fmla="*/ 3342 w 1144"/>
              <a:gd name="T33" fmla="*/ 2359754 h 1506"/>
              <a:gd name="T34" fmla="*/ 0 w 1144"/>
              <a:gd name="T35" fmla="*/ 2336939 h 1506"/>
              <a:gd name="T36" fmla="*/ 0 w 1144"/>
              <a:gd name="T37" fmla="*/ 117336 h 1506"/>
              <a:gd name="T38" fmla="*/ 3342 w 1144"/>
              <a:gd name="T39" fmla="*/ 94521 h 1506"/>
              <a:gd name="T40" fmla="*/ 10025 w 1144"/>
              <a:gd name="T41" fmla="*/ 71705 h 1506"/>
              <a:gd name="T42" fmla="*/ 20049 w 1144"/>
              <a:gd name="T43" fmla="*/ 52149 h 1506"/>
              <a:gd name="T44" fmla="*/ 36757 w 1144"/>
              <a:gd name="T45" fmla="*/ 35853 h 1506"/>
              <a:gd name="T46" fmla="*/ 53464 w 1144"/>
              <a:gd name="T47" fmla="*/ 19556 h 1506"/>
              <a:gd name="T48" fmla="*/ 73513 w 1144"/>
              <a:gd name="T49" fmla="*/ 9778 h 1506"/>
              <a:gd name="T50" fmla="*/ 96904 w 1144"/>
              <a:gd name="T51" fmla="*/ 3259 h 1506"/>
              <a:gd name="T52" fmla="*/ 120295 w 1144"/>
              <a:gd name="T53" fmla="*/ 0 h 1506"/>
              <a:gd name="T54" fmla="*/ 1791055 w 1144"/>
              <a:gd name="T55" fmla="*/ 0 h 1506"/>
              <a:gd name="T56" fmla="*/ 1814446 w 1144"/>
              <a:gd name="T57" fmla="*/ 3259 h 1506"/>
              <a:gd name="T58" fmla="*/ 1837837 w 1144"/>
              <a:gd name="T59" fmla="*/ 9778 h 1506"/>
              <a:gd name="T60" fmla="*/ 1857886 w 1144"/>
              <a:gd name="T61" fmla="*/ 19556 h 1506"/>
              <a:gd name="T62" fmla="*/ 1874593 w 1144"/>
              <a:gd name="T63" fmla="*/ 35853 h 1506"/>
              <a:gd name="T64" fmla="*/ 1891301 w 1144"/>
              <a:gd name="T65" fmla="*/ 52149 h 1506"/>
              <a:gd name="T66" fmla="*/ 1901325 w 1144"/>
              <a:gd name="T67" fmla="*/ 71705 h 1506"/>
              <a:gd name="T68" fmla="*/ 1908008 w 1144"/>
              <a:gd name="T69" fmla="*/ 94521 h 1506"/>
              <a:gd name="T70" fmla="*/ 1911350 w 1144"/>
              <a:gd name="T71" fmla="*/ 117336 h 1506"/>
              <a:gd name="T72" fmla="*/ 1911350 w 1144"/>
              <a:gd name="T73" fmla="*/ 2336939 h 150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44" h="1506">
                <a:moveTo>
                  <a:pt x="1144" y="1434"/>
                </a:moveTo>
                <a:lnTo>
                  <a:pt x="1142" y="1448"/>
                </a:lnTo>
                <a:lnTo>
                  <a:pt x="1138" y="1462"/>
                </a:lnTo>
                <a:lnTo>
                  <a:pt x="1132" y="1474"/>
                </a:lnTo>
                <a:lnTo>
                  <a:pt x="1122" y="1484"/>
                </a:lnTo>
                <a:lnTo>
                  <a:pt x="1112" y="1494"/>
                </a:lnTo>
                <a:lnTo>
                  <a:pt x="1100" y="1500"/>
                </a:lnTo>
                <a:lnTo>
                  <a:pt x="1086" y="1504"/>
                </a:lnTo>
                <a:lnTo>
                  <a:pt x="1072" y="1506"/>
                </a:lnTo>
                <a:lnTo>
                  <a:pt x="72" y="1506"/>
                </a:lnTo>
                <a:lnTo>
                  <a:pt x="58" y="1504"/>
                </a:lnTo>
                <a:lnTo>
                  <a:pt x="44" y="1500"/>
                </a:lnTo>
                <a:lnTo>
                  <a:pt x="32" y="1494"/>
                </a:lnTo>
                <a:lnTo>
                  <a:pt x="22" y="1484"/>
                </a:lnTo>
                <a:lnTo>
                  <a:pt x="12" y="1474"/>
                </a:lnTo>
                <a:lnTo>
                  <a:pt x="6" y="1462"/>
                </a:lnTo>
                <a:lnTo>
                  <a:pt x="2" y="1448"/>
                </a:lnTo>
                <a:lnTo>
                  <a:pt x="0" y="1434"/>
                </a:lnTo>
                <a:lnTo>
                  <a:pt x="0" y="72"/>
                </a:lnTo>
                <a:lnTo>
                  <a:pt x="2" y="58"/>
                </a:lnTo>
                <a:lnTo>
                  <a:pt x="6" y="44"/>
                </a:lnTo>
                <a:lnTo>
                  <a:pt x="12" y="32"/>
                </a:lnTo>
                <a:lnTo>
                  <a:pt x="22" y="22"/>
                </a:lnTo>
                <a:lnTo>
                  <a:pt x="32" y="12"/>
                </a:lnTo>
                <a:lnTo>
                  <a:pt x="44" y="6"/>
                </a:lnTo>
                <a:lnTo>
                  <a:pt x="58" y="2"/>
                </a:lnTo>
                <a:lnTo>
                  <a:pt x="72" y="0"/>
                </a:lnTo>
                <a:lnTo>
                  <a:pt x="1072" y="0"/>
                </a:lnTo>
                <a:lnTo>
                  <a:pt x="1086" y="2"/>
                </a:lnTo>
                <a:lnTo>
                  <a:pt x="1100" y="6"/>
                </a:lnTo>
                <a:lnTo>
                  <a:pt x="1112" y="12"/>
                </a:lnTo>
                <a:lnTo>
                  <a:pt x="1122" y="22"/>
                </a:lnTo>
                <a:lnTo>
                  <a:pt x="1132" y="32"/>
                </a:lnTo>
                <a:lnTo>
                  <a:pt x="1138" y="44"/>
                </a:lnTo>
                <a:lnTo>
                  <a:pt x="1142" y="58"/>
                </a:lnTo>
                <a:lnTo>
                  <a:pt x="1144" y="72"/>
                </a:lnTo>
                <a:lnTo>
                  <a:pt x="1144" y="1434"/>
                </a:lnTo>
                <a:close/>
              </a:path>
            </a:pathLst>
          </a:custGeom>
          <a:solidFill>
            <a:srgbClr val="D6D6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1782763" y="1574800"/>
            <a:ext cx="641350" cy="1069975"/>
          </a:xfrm>
          <a:custGeom>
            <a:avLst/>
            <a:gdLst>
              <a:gd name="T0" fmla="*/ 334036 w 384"/>
              <a:gd name="T1" fmla="*/ 1069975 h 656"/>
              <a:gd name="T2" fmla="*/ 641350 w 384"/>
              <a:gd name="T3" fmla="*/ 534988 h 656"/>
              <a:gd name="T4" fmla="*/ 334036 w 384"/>
              <a:gd name="T5" fmla="*/ 0 h 656"/>
              <a:gd name="T6" fmla="*/ 334036 w 384"/>
              <a:gd name="T7" fmla="*/ 270756 h 656"/>
              <a:gd name="T8" fmla="*/ 0 w 384"/>
              <a:gd name="T9" fmla="*/ 270756 h 656"/>
              <a:gd name="T10" fmla="*/ 0 w 384"/>
              <a:gd name="T11" fmla="*/ 799219 h 656"/>
              <a:gd name="T12" fmla="*/ 334036 w 384"/>
              <a:gd name="T13" fmla="*/ 799219 h 656"/>
              <a:gd name="T14" fmla="*/ 334036 w 384"/>
              <a:gd name="T15" fmla="*/ 1069975 h 6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4" h="656">
                <a:moveTo>
                  <a:pt x="200" y="656"/>
                </a:moveTo>
                <a:lnTo>
                  <a:pt x="384" y="328"/>
                </a:lnTo>
                <a:lnTo>
                  <a:pt x="200" y="0"/>
                </a:lnTo>
                <a:lnTo>
                  <a:pt x="200" y="166"/>
                </a:lnTo>
                <a:lnTo>
                  <a:pt x="0" y="166"/>
                </a:lnTo>
                <a:lnTo>
                  <a:pt x="0" y="490"/>
                </a:lnTo>
                <a:lnTo>
                  <a:pt x="200" y="490"/>
                </a:lnTo>
                <a:lnTo>
                  <a:pt x="200" y="656"/>
                </a:lnTo>
                <a:close/>
              </a:path>
            </a:pathLst>
          </a:custGeom>
          <a:gradFill rotWithShape="0">
            <a:gsLst>
              <a:gs pos="0">
                <a:srgbClr val="D7D7BF"/>
              </a:gs>
              <a:gs pos="100000">
                <a:srgbClr val="94947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288925" y="3703638"/>
            <a:ext cx="2005013" cy="2989262"/>
          </a:xfrm>
          <a:custGeom>
            <a:avLst/>
            <a:gdLst>
              <a:gd name="T0" fmla="*/ 167084 w 1200"/>
              <a:gd name="T1" fmla="*/ 0 h 1834"/>
              <a:gd name="T2" fmla="*/ 133668 w 1200"/>
              <a:gd name="T3" fmla="*/ 3260 h 1834"/>
              <a:gd name="T4" fmla="*/ 103592 w 1200"/>
              <a:gd name="T5" fmla="*/ 13039 h 1834"/>
              <a:gd name="T6" fmla="*/ 73517 w 1200"/>
              <a:gd name="T7" fmla="*/ 26079 h 1834"/>
              <a:gd name="T8" fmla="*/ 50125 w 1200"/>
              <a:gd name="T9" fmla="*/ 45638 h 1834"/>
              <a:gd name="T10" fmla="*/ 30075 w 1200"/>
              <a:gd name="T11" fmla="*/ 71716 h 1834"/>
              <a:gd name="T12" fmla="*/ 13367 w 1200"/>
              <a:gd name="T13" fmla="*/ 97795 h 1834"/>
              <a:gd name="T14" fmla="*/ 3342 w 1200"/>
              <a:gd name="T15" fmla="*/ 130393 h 1834"/>
              <a:gd name="T16" fmla="*/ 0 w 1200"/>
              <a:gd name="T17" fmla="*/ 162991 h 1834"/>
              <a:gd name="T18" fmla="*/ 0 w 1200"/>
              <a:gd name="T19" fmla="*/ 2826271 h 1834"/>
              <a:gd name="T20" fmla="*/ 3342 w 1200"/>
              <a:gd name="T21" fmla="*/ 2858869 h 1834"/>
              <a:gd name="T22" fmla="*/ 13367 w 1200"/>
              <a:gd name="T23" fmla="*/ 2891467 h 1834"/>
              <a:gd name="T24" fmla="*/ 30075 w 1200"/>
              <a:gd name="T25" fmla="*/ 2917546 h 1834"/>
              <a:gd name="T26" fmla="*/ 50125 w 1200"/>
              <a:gd name="T27" fmla="*/ 2940365 h 1834"/>
              <a:gd name="T28" fmla="*/ 73517 w 1200"/>
              <a:gd name="T29" fmla="*/ 2963183 h 1834"/>
              <a:gd name="T30" fmla="*/ 103592 w 1200"/>
              <a:gd name="T31" fmla="*/ 2976223 h 1834"/>
              <a:gd name="T32" fmla="*/ 133668 w 1200"/>
              <a:gd name="T33" fmla="*/ 2986002 h 1834"/>
              <a:gd name="T34" fmla="*/ 167084 w 1200"/>
              <a:gd name="T35" fmla="*/ 2989262 h 1834"/>
              <a:gd name="T36" fmla="*/ 1837929 w 1200"/>
              <a:gd name="T37" fmla="*/ 2989262 h 1834"/>
              <a:gd name="T38" fmla="*/ 1871345 w 1200"/>
              <a:gd name="T39" fmla="*/ 2986002 h 1834"/>
              <a:gd name="T40" fmla="*/ 1901421 w 1200"/>
              <a:gd name="T41" fmla="*/ 2976223 h 1834"/>
              <a:gd name="T42" fmla="*/ 1931496 w 1200"/>
              <a:gd name="T43" fmla="*/ 2963183 h 1834"/>
              <a:gd name="T44" fmla="*/ 1954888 w 1200"/>
              <a:gd name="T45" fmla="*/ 2940365 h 1834"/>
              <a:gd name="T46" fmla="*/ 1974938 w 1200"/>
              <a:gd name="T47" fmla="*/ 2917546 h 1834"/>
              <a:gd name="T48" fmla="*/ 1991646 w 1200"/>
              <a:gd name="T49" fmla="*/ 2891467 h 1834"/>
              <a:gd name="T50" fmla="*/ 2001671 w 1200"/>
              <a:gd name="T51" fmla="*/ 2858869 h 1834"/>
              <a:gd name="T52" fmla="*/ 2005013 w 1200"/>
              <a:gd name="T53" fmla="*/ 2826271 h 1834"/>
              <a:gd name="T54" fmla="*/ 2005013 w 1200"/>
              <a:gd name="T55" fmla="*/ 162991 h 1834"/>
              <a:gd name="T56" fmla="*/ 2001671 w 1200"/>
              <a:gd name="T57" fmla="*/ 130393 h 1834"/>
              <a:gd name="T58" fmla="*/ 1991646 w 1200"/>
              <a:gd name="T59" fmla="*/ 97795 h 1834"/>
              <a:gd name="T60" fmla="*/ 1974938 w 1200"/>
              <a:gd name="T61" fmla="*/ 71716 h 1834"/>
              <a:gd name="T62" fmla="*/ 1954888 w 1200"/>
              <a:gd name="T63" fmla="*/ 45638 h 1834"/>
              <a:gd name="T64" fmla="*/ 1931496 w 1200"/>
              <a:gd name="T65" fmla="*/ 26079 h 1834"/>
              <a:gd name="T66" fmla="*/ 1901421 w 1200"/>
              <a:gd name="T67" fmla="*/ 13039 h 1834"/>
              <a:gd name="T68" fmla="*/ 1871345 w 1200"/>
              <a:gd name="T69" fmla="*/ 3260 h 1834"/>
              <a:gd name="T70" fmla="*/ 1837929 w 1200"/>
              <a:gd name="T71" fmla="*/ 0 h 1834"/>
              <a:gd name="T72" fmla="*/ 167084 w 1200"/>
              <a:gd name="T73" fmla="*/ 0 h 183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00" h="1834">
                <a:moveTo>
                  <a:pt x="100" y="0"/>
                </a:moveTo>
                <a:lnTo>
                  <a:pt x="80" y="2"/>
                </a:lnTo>
                <a:lnTo>
                  <a:pt x="62" y="8"/>
                </a:lnTo>
                <a:lnTo>
                  <a:pt x="44" y="16"/>
                </a:lnTo>
                <a:lnTo>
                  <a:pt x="30" y="28"/>
                </a:lnTo>
                <a:lnTo>
                  <a:pt x="18" y="44"/>
                </a:lnTo>
                <a:lnTo>
                  <a:pt x="8" y="60"/>
                </a:lnTo>
                <a:lnTo>
                  <a:pt x="2" y="80"/>
                </a:lnTo>
                <a:lnTo>
                  <a:pt x="0" y="100"/>
                </a:lnTo>
                <a:lnTo>
                  <a:pt x="0" y="1734"/>
                </a:lnTo>
                <a:lnTo>
                  <a:pt x="2" y="1754"/>
                </a:lnTo>
                <a:lnTo>
                  <a:pt x="8" y="1774"/>
                </a:lnTo>
                <a:lnTo>
                  <a:pt x="18" y="1790"/>
                </a:lnTo>
                <a:lnTo>
                  <a:pt x="30" y="1804"/>
                </a:lnTo>
                <a:lnTo>
                  <a:pt x="44" y="1818"/>
                </a:lnTo>
                <a:lnTo>
                  <a:pt x="62" y="1826"/>
                </a:lnTo>
                <a:lnTo>
                  <a:pt x="80" y="1832"/>
                </a:lnTo>
                <a:lnTo>
                  <a:pt x="100" y="1834"/>
                </a:lnTo>
                <a:lnTo>
                  <a:pt x="1100" y="1834"/>
                </a:lnTo>
                <a:lnTo>
                  <a:pt x="1120" y="1832"/>
                </a:lnTo>
                <a:lnTo>
                  <a:pt x="1138" y="1826"/>
                </a:lnTo>
                <a:lnTo>
                  <a:pt x="1156" y="1818"/>
                </a:lnTo>
                <a:lnTo>
                  <a:pt x="1170" y="1804"/>
                </a:lnTo>
                <a:lnTo>
                  <a:pt x="1182" y="1790"/>
                </a:lnTo>
                <a:lnTo>
                  <a:pt x="1192" y="1774"/>
                </a:lnTo>
                <a:lnTo>
                  <a:pt x="1198" y="1754"/>
                </a:lnTo>
                <a:lnTo>
                  <a:pt x="1200" y="1734"/>
                </a:lnTo>
                <a:lnTo>
                  <a:pt x="1200" y="100"/>
                </a:lnTo>
                <a:lnTo>
                  <a:pt x="1198" y="80"/>
                </a:lnTo>
                <a:lnTo>
                  <a:pt x="1192" y="60"/>
                </a:lnTo>
                <a:lnTo>
                  <a:pt x="1182" y="44"/>
                </a:lnTo>
                <a:lnTo>
                  <a:pt x="1170" y="28"/>
                </a:lnTo>
                <a:lnTo>
                  <a:pt x="1156" y="16"/>
                </a:lnTo>
                <a:lnTo>
                  <a:pt x="1138" y="8"/>
                </a:lnTo>
                <a:lnTo>
                  <a:pt x="1120" y="2"/>
                </a:lnTo>
                <a:lnTo>
                  <a:pt x="110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703263" y="3443288"/>
            <a:ext cx="1185862" cy="717550"/>
          </a:xfrm>
          <a:custGeom>
            <a:avLst/>
            <a:gdLst>
              <a:gd name="T0" fmla="*/ 571218 w 710"/>
              <a:gd name="T1" fmla="*/ 3262 h 440"/>
              <a:gd name="T2" fmla="*/ 23383 w 710"/>
              <a:gd name="T3" fmla="*/ 306590 h 440"/>
              <a:gd name="T4" fmla="*/ 10021 w 710"/>
              <a:gd name="T5" fmla="*/ 316374 h 440"/>
              <a:gd name="T6" fmla="*/ 3340 w 710"/>
              <a:gd name="T7" fmla="*/ 329421 h 440"/>
              <a:gd name="T8" fmla="*/ 0 w 710"/>
              <a:gd name="T9" fmla="*/ 342467 h 440"/>
              <a:gd name="T10" fmla="*/ 0 w 710"/>
              <a:gd name="T11" fmla="*/ 358775 h 440"/>
              <a:gd name="T12" fmla="*/ 6681 w 710"/>
              <a:gd name="T13" fmla="*/ 371821 h 440"/>
              <a:gd name="T14" fmla="*/ 16702 w 710"/>
              <a:gd name="T15" fmla="*/ 381606 h 440"/>
              <a:gd name="T16" fmla="*/ 30064 w 710"/>
              <a:gd name="T17" fmla="*/ 388129 h 440"/>
              <a:gd name="T18" fmla="*/ 46766 w 710"/>
              <a:gd name="T19" fmla="*/ 391391 h 440"/>
              <a:gd name="T20" fmla="*/ 277258 w 710"/>
              <a:gd name="T21" fmla="*/ 391391 h 440"/>
              <a:gd name="T22" fmla="*/ 277258 w 710"/>
              <a:gd name="T23" fmla="*/ 671888 h 440"/>
              <a:gd name="T24" fmla="*/ 280598 w 710"/>
              <a:gd name="T25" fmla="*/ 688196 h 440"/>
              <a:gd name="T26" fmla="*/ 290620 w 710"/>
              <a:gd name="T27" fmla="*/ 704504 h 440"/>
              <a:gd name="T28" fmla="*/ 303982 w 710"/>
              <a:gd name="T29" fmla="*/ 714288 h 440"/>
              <a:gd name="T30" fmla="*/ 324024 w 710"/>
              <a:gd name="T31" fmla="*/ 717550 h 440"/>
              <a:gd name="T32" fmla="*/ 861838 w 710"/>
              <a:gd name="T33" fmla="*/ 717550 h 440"/>
              <a:gd name="T34" fmla="*/ 881880 w 710"/>
              <a:gd name="T35" fmla="*/ 714288 h 440"/>
              <a:gd name="T36" fmla="*/ 895242 w 710"/>
              <a:gd name="T37" fmla="*/ 704504 h 440"/>
              <a:gd name="T38" fmla="*/ 905264 w 710"/>
              <a:gd name="T39" fmla="*/ 688196 h 440"/>
              <a:gd name="T40" fmla="*/ 908604 w 710"/>
              <a:gd name="T41" fmla="*/ 671888 h 440"/>
              <a:gd name="T42" fmla="*/ 908604 w 710"/>
              <a:gd name="T43" fmla="*/ 391391 h 440"/>
              <a:gd name="T44" fmla="*/ 1139096 w 710"/>
              <a:gd name="T45" fmla="*/ 391391 h 440"/>
              <a:gd name="T46" fmla="*/ 1155798 w 710"/>
              <a:gd name="T47" fmla="*/ 388129 h 440"/>
              <a:gd name="T48" fmla="*/ 1169160 w 710"/>
              <a:gd name="T49" fmla="*/ 381606 h 440"/>
              <a:gd name="T50" fmla="*/ 1179181 w 710"/>
              <a:gd name="T51" fmla="*/ 371821 h 440"/>
              <a:gd name="T52" fmla="*/ 1185862 w 710"/>
              <a:gd name="T53" fmla="*/ 358775 h 440"/>
              <a:gd name="T54" fmla="*/ 1185862 w 710"/>
              <a:gd name="T55" fmla="*/ 345729 h 440"/>
              <a:gd name="T56" fmla="*/ 1185862 w 710"/>
              <a:gd name="T57" fmla="*/ 332682 h 440"/>
              <a:gd name="T58" fmla="*/ 1179181 w 710"/>
              <a:gd name="T59" fmla="*/ 322898 h 440"/>
              <a:gd name="T60" fmla="*/ 1172500 w 710"/>
              <a:gd name="T61" fmla="*/ 313113 h 440"/>
              <a:gd name="T62" fmla="*/ 1162479 w 710"/>
              <a:gd name="T63" fmla="*/ 306590 h 440"/>
              <a:gd name="T64" fmla="*/ 614644 w 710"/>
              <a:gd name="T65" fmla="*/ 3262 h 440"/>
              <a:gd name="T66" fmla="*/ 604623 w 710"/>
              <a:gd name="T67" fmla="*/ 0 h 440"/>
              <a:gd name="T68" fmla="*/ 594601 w 710"/>
              <a:gd name="T69" fmla="*/ 0 h 440"/>
              <a:gd name="T70" fmla="*/ 581239 w 710"/>
              <a:gd name="T71" fmla="*/ 0 h 440"/>
              <a:gd name="T72" fmla="*/ 574558 w 710"/>
              <a:gd name="T73" fmla="*/ 3262 h 440"/>
              <a:gd name="T74" fmla="*/ 571218 w 710"/>
              <a:gd name="T75" fmla="*/ 3262 h 44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10" h="440">
                <a:moveTo>
                  <a:pt x="342" y="2"/>
                </a:moveTo>
                <a:lnTo>
                  <a:pt x="14" y="188"/>
                </a:lnTo>
                <a:lnTo>
                  <a:pt x="6" y="194"/>
                </a:lnTo>
                <a:lnTo>
                  <a:pt x="2" y="202"/>
                </a:lnTo>
                <a:lnTo>
                  <a:pt x="0" y="210"/>
                </a:lnTo>
                <a:lnTo>
                  <a:pt x="0" y="220"/>
                </a:lnTo>
                <a:lnTo>
                  <a:pt x="4" y="228"/>
                </a:lnTo>
                <a:lnTo>
                  <a:pt x="10" y="234"/>
                </a:lnTo>
                <a:lnTo>
                  <a:pt x="18" y="238"/>
                </a:lnTo>
                <a:lnTo>
                  <a:pt x="28" y="240"/>
                </a:lnTo>
                <a:lnTo>
                  <a:pt x="166" y="240"/>
                </a:lnTo>
                <a:lnTo>
                  <a:pt x="166" y="412"/>
                </a:lnTo>
                <a:lnTo>
                  <a:pt x="168" y="422"/>
                </a:lnTo>
                <a:lnTo>
                  <a:pt x="174" y="432"/>
                </a:lnTo>
                <a:lnTo>
                  <a:pt x="182" y="438"/>
                </a:lnTo>
                <a:lnTo>
                  <a:pt x="194" y="440"/>
                </a:lnTo>
                <a:lnTo>
                  <a:pt x="516" y="440"/>
                </a:lnTo>
                <a:lnTo>
                  <a:pt x="528" y="438"/>
                </a:lnTo>
                <a:lnTo>
                  <a:pt x="536" y="432"/>
                </a:lnTo>
                <a:lnTo>
                  <a:pt x="542" y="422"/>
                </a:lnTo>
                <a:lnTo>
                  <a:pt x="544" y="412"/>
                </a:lnTo>
                <a:lnTo>
                  <a:pt x="544" y="240"/>
                </a:lnTo>
                <a:lnTo>
                  <a:pt x="682" y="240"/>
                </a:lnTo>
                <a:lnTo>
                  <a:pt x="692" y="238"/>
                </a:lnTo>
                <a:lnTo>
                  <a:pt x="700" y="234"/>
                </a:lnTo>
                <a:lnTo>
                  <a:pt x="706" y="228"/>
                </a:lnTo>
                <a:lnTo>
                  <a:pt x="710" y="220"/>
                </a:lnTo>
                <a:lnTo>
                  <a:pt x="710" y="212"/>
                </a:lnTo>
                <a:lnTo>
                  <a:pt x="710" y="204"/>
                </a:lnTo>
                <a:lnTo>
                  <a:pt x="706" y="198"/>
                </a:lnTo>
                <a:lnTo>
                  <a:pt x="702" y="192"/>
                </a:lnTo>
                <a:lnTo>
                  <a:pt x="696" y="188"/>
                </a:lnTo>
                <a:lnTo>
                  <a:pt x="368" y="2"/>
                </a:lnTo>
                <a:lnTo>
                  <a:pt x="362" y="0"/>
                </a:lnTo>
                <a:lnTo>
                  <a:pt x="356" y="0"/>
                </a:lnTo>
                <a:lnTo>
                  <a:pt x="348" y="0"/>
                </a:lnTo>
                <a:lnTo>
                  <a:pt x="344" y="2"/>
                </a:lnTo>
                <a:lnTo>
                  <a:pt x="342" y="2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>
            <a:off x="322263" y="3736975"/>
            <a:ext cx="1938337" cy="2924175"/>
          </a:xfrm>
          <a:custGeom>
            <a:avLst/>
            <a:gdLst>
              <a:gd name="T0" fmla="*/ 133678 w 1160"/>
              <a:gd name="T1" fmla="*/ 0 h 1794"/>
              <a:gd name="T2" fmla="*/ 106943 w 1160"/>
              <a:gd name="T3" fmla="*/ 3260 h 1794"/>
              <a:gd name="T4" fmla="*/ 80207 w 1160"/>
              <a:gd name="T5" fmla="*/ 9780 h 1794"/>
              <a:gd name="T6" fmla="*/ 60155 w 1160"/>
              <a:gd name="T7" fmla="*/ 22820 h 1794"/>
              <a:gd name="T8" fmla="*/ 40104 w 1160"/>
              <a:gd name="T9" fmla="*/ 39119 h 1794"/>
              <a:gd name="T10" fmla="*/ 23394 w 1160"/>
              <a:gd name="T11" fmla="*/ 55419 h 1794"/>
              <a:gd name="T12" fmla="*/ 10026 w 1160"/>
              <a:gd name="T13" fmla="*/ 78239 h 1794"/>
              <a:gd name="T14" fmla="*/ 3342 w 1160"/>
              <a:gd name="T15" fmla="*/ 104318 h 1794"/>
              <a:gd name="T16" fmla="*/ 0 w 1160"/>
              <a:gd name="T17" fmla="*/ 130398 h 1794"/>
              <a:gd name="T18" fmla="*/ 0 w 1160"/>
              <a:gd name="T19" fmla="*/ 2793777 h 1794"/>
              <a:gd name="T20" fmla="*/ 3342 w 1160"/>
              <a:gd name="T21" fmla="*/ 2819857 h 1794"/>
              <a:gd name="T22" fmla="*/ 10026 w 1160"/>
              <a:gd name="T23" fmla="*/ 2845936 h 1794"/>
              <a:gd name="T24" fmla="*/ 23394 w 1160"/>
              <a:gd name="T25" fmla="*/ 2865496 h 1794"/>
              <a:gd name="T26" fmla="*/ 40104 w 1160"/>
              <a:gd name="T27" fmla="*/ 2885056 h 1794"/>
              <a:gd name="T28" fmla="*/ 60155 w 1160"/>
              <a:gd name="T29" fmla="*/ 2901355 h 1794"/>
              <a:gd name="T30" fmla="*/ 80207 w 1160"/>
              <a:gd name="T31" fmla="*/ 2914395 h 1794"/>
              <a:gd name="T32" fmla="*/ 106943 w 1160"/>
              <a:gd name="T33" fmla="*/ 2920915 h 1794"/>
              <a:gd name="T34" fmla="*/ 133678 w 1160"/>
              <a:gd name="T35" fmla="*/ 2924175 h 1794"/>
              <a:gd name="T36" fmla="*/ 1804659 w 1160"/>
              <a:gd name="T37" fmla="*/ 2924175 h 1794"/>
              <a:gd name="T38" fmla="*/ 1831394 w 1160"/>
              <a:gd name="T39" fmla="*/ 2920915 h 1794"/>
              <a:gd name="T40" fmla="*/ 1854788 w 1160"/>
              <a:gd name="T41" fmla="*/ 2914395 h 1794"/>
              <a:gd name="T42" fmla="*/ 1878182 w 1160"/>
              <a:gd name="T43" fmla="*/ 2901355 h 1794"/>
              <a:gd name="T44" fmla="*/ 1898233 w 1160"/>
              <a:gd name="T45" fmla="*/ 2885056 h 1794"/>
              <a:gd name="T46" fmla="*/ 1914943 w 1160"/>
              <a:gd name="T47" fmla="*/ 2865496 h 1794"/>
              <a:gd name="T48" fmla="*/ 1928311 w 1160"/>
              <a:gd name="T49" fmla="*/ 2845936 h 1794"/>
              <a:gd name="T50" fmla="*/ 1934995 w 1160"/>
              <a:gd name="T51" fmla="*/ 2819857 h 1794"/>
              <a:gd name="T52" fmla="*/ 1938337 w 1160"/>
              <a:gd name="T53" fmla="*/ 2793777 h 1794"/>
              <a:gd name="T54" fmla="*/ 1938337 w 1160"/>
              <a:gd name="T55" fmla="*/ 130398 h 1794"/>
              <a:gd name="T56" fmla="*/ 1934995 w 1160"/>
              <a:gd name="T57" fmla="*/ 104318 h 1794"/>
              <a:gd name="T58" fmla="*/ 1928311 w 1160"/>
              <a:gd name="T59" fmla="*/ 78239 h 1794"/>
              <a:gd name="T60" fmla="*/ 1914943 w 1160"/>
              <a:gd name="T61" fmla="*/ 55419 h 1794"/>
              <a:gd name="T62" fmla="*/ 1898233 w 1160"/>
              <a:gd name="T63" fmla="*/ 39119 h 1794"/>
              <a:gd name="T64" fmla="*/ 1878182 w 1160"/>
              <a:gd name="T65" fmla="*/ 22820 h 1794"/>
              <a:gd name="T66" fmla="*/ 1854788 w 1160"/>
              <a:gd name="T67" fmla="*/ 9780 h 1794"/>
              <a:gd name="T68" fmla="*/ 1831394 w 1160"/>
              <a:gd name="T69" fmla="*/ 3260 h 1794"/>
              <a:gd name="T70" fmla="*/ 1804659 w 1160"/>
              <a:gd name="T71" fmla="*/ 0 h 1794"/>
              <a:gd name="T72" fmla="*/ 133678 w 1160"/>
              <a:gd name="T73" fmla="*/ 0 h 179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60" h="1794">
                <a:moveTo>
                  <a:pt x="80" y="0"/>
                </a:moveTo>
                <a:lnTo>
                  <a:pt x="64" y="2"/>
                </a:lnTo>
                <a:lnTo>
                  <a:pt x="48" y="6"/>
                </a:lnTo>
                <a:lnTo>
                  <a:pt x="36" y="14"/>
                </a:lnTo>
                <a:lnTo>
                  <a:pt x="24" y="24"/>
                </a:lnTo>
                <a:lnTo>
                  <a:pt x="14" y="34"/>
                </a:lnTo>
                <a:lnTo>
                  <a:pt x="6" y="48"/>
                </a:lnTo>
                <a:lnTo>
                  <a:pt x="2" y="64"/>
                </a:lnTo>
                <a:lnTo>
                  <a:pt x="0" y="80"/>
                </a:lnTo>
                <a:lnTo>
                  <a:pt x="0" y="1714"/>
                </a:lnTo>
                <a:lnTo>
                  <a:pt x="2" y="1730"/>
                </a:lnTo>
                <a:lnTo>
                  <a:pt x="6" y="1746"/>
                </a:lnTo>
                <a:lnTo>
                  <a:pt x="14" y="1758"/>
                </a:lnTo>
                <a:lnTo>
                  <a:pt x="24" y="1770"/>
                </a:lnTo>
                <a:lnTo>
                  <a:pt x="36" y="1780"/>
                </a:lnTo>
                <a:lnTo>
                  <a:pt x="48" y="1788"/>
                </a:lnTo>
                <a:lnTo>
                  <a:pt x="64" y="1792"/>
                </a:lnTo>
                <a:lnTo>
                  <a:pt x="80" y="1794"/>
                </a:lnTo>
                <a:lnTo>
                  <a:pt x="1080" y="1794"/>
                </a:lnTo>
                <a:lnTo>
                  <a:pt x="1096" y="1792"/>
                </a:lnTo>
                <a:lnTo>
                  <a:pt x="1110" y="1788"/>
                </a:lnTo>
                <a:lnTo>
                  <a:pt x="1124" y="1780"/>
                </a:lnTo>
                <a:lnTo>
                  <a:pt x="1136" y="1770"/>
                </a:lnTo>
                <a:lnTo>
                  <a:pt x="1146" y="1758"/>
                </a:lnTo>
                <a:lnTo>
                  <a:pt x="1154" y="1746"/>
                </a:lnTo>
                <a:lnTo>
                  <a:pt x="1158" y="1730"/>
                </a:lnTo>
                <a:lnTo>
                  <a:pt x="1160" y="1714"/>
                </a:lnTo>
                <a:lnTo>
                  <a:pt x="1160" y="80"/>
                </a:lnTo>
                <a:lnTo>
                  <a:pt x="1158" y="64"/>
                </a:lnTo>
                <a:lnTo>
                  <a:pt x="1154" y="48"/>
                </a:lnTo>
                <a:lnTo>
                  <a:pt x="1146" y="34"/>
                </a:lnTo>
                <a:lnTo>
                  <a:pt x="1136" y="24"/>
                </a:lnTo>
                <a:lnTo>
                  <a:pt x="1124" y="14"/>
                </a:lnTo>
                <a:lnTo>
                  <a:pt x="1110" y="6"/>
                </a:lnTo>
                <a:lnTo>
                  <a:pt x="1096" y="2"/>
                </a:lnTo>
                <a:lnTo>
                  <a:pt x="1080" y="0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Freeform 22"/>
          <p:cNvSpPr>
            <a:spLocks/>
          </p:cNvSpPr>
          <p:nvPr/>
        </p:nvSpPr>
        <p:spPr bwMode="auto">
          <a:xfrm>
            <a:off x="736600" y="3475038"/>
            <a:ext cx="1119188" cy="652462"/>
          </a:xfrm>
          <a:custGeom>
            <a:avLst/>
            <a:gdLst>
              <a:gd name="T0" fmla="*/ 554583 w 670"/>
              <a:gd name="T1" fmla="*/ 0 h 400"/>
              <a:gd name="T2" fmla="*/ 6682 w 670"/>
              <a:gd name="T3" fmla="*/ 303395 h 400"/>
              <a:gd name="T4" fmla="*/ 0 w 670"/>
              <a:gd name="T5" fmla="*/ 306657 h 400"/>
              <a:gd name="T6" fmla="*/ 0 w 670"/>
              <a:gd name="T7" fmla="*/ 316444 h 400"/>
              <a:gd name="T8" fmla="*/ 3341 w 670"/>
              <a:gd name="T9" fmla="*/ 322969 h 400"/>
              <a:gd name="T10" fmla="*/ 13363 w 670"/>
              <a:gd name="T11" fmla="*/ 326231 h 400"/>
              <a:gd name="T12" fmla="*/ 277291 w 670"/>
              <a:gd name="T13" fmla="*/ 326231 h 400"/>
              <a:gd name="T14" fmla="*/ 277291 w 670"/>
              <a:gd name="T15" fmla="*/ 639413 h 400"/>
              <a:gd name="T16" fmla="*/ 277291 w 670"/>
              <a:gd name="T17" fmla="*/ 642675 h 400"/>
              <a:gd name="T18" fmla="*/ 280632 w 670"/>
              <a:gd name="T19" fmla="*/ 649200 h 400"/>
              <a:gd name="T20" fmla="*/ 283973 w 670"/>
              <a:gd name="T21" fmla="*/ 649200 h 400"/>
              <a:gd name="T22" fmla="*/ 290655 w 670"/>
              <a:gd name="T23" fmla="*/ 652462 h 400"/>
              <a:gd name="T24" fmla="*/ 828533 w 670"/>
              <a:gd name="T25" fmla="*/ 652462 h 400"/>
              <a:gd name="T26" fmla="*/ 835215 w 670"/>
              <a:gd name="T27" fmla="*/ 649200 h 400"/>
              <a:gd name="T28" fmla="*/ 838556 w 670"/>
              <a:gd name="T29" fmla="*/ 649200 h 400"/>
              <a:gd name="T30" fmla="*/ 841897 w 670"/>
              <a:gd name="T31" fmla="*/ 642675 h 400"/>
              <a:gd name="T32" fmla="*/ 841897 w 670"/>
              <a:gd name="T33" fmla="*/ 639413 h 400"/>
              <a:gd name="T34" fmla="*/ 841897 w 670"/>
              <a:gd name="T35" fmla="*/ 326231 h 400"/>
              <a:gd name="T36" fmla="*/ 1105825 w 670"/>
              <a:gd name="T37" fmla="*/ 326231 h 400"/>
              <a:gd name="T38" fmla="*/ 1115847 w 670"/>
              <a:gd name="T39" fmla="*/ 322969 h 400"/>
              <a:gd name="T40" fmla="*/ 1119188 w 670"/>
              <a:gd name="T41" fmla="*/ 316444 h 400"/>
              <a:gd name="T42" fmla="*/ 1119188 w 670"/>
              <a:gd name="T43" fmla="*/ 313182 h 400"/>
              <a:gd name="T44" fmla="*/ 1119188 w 670"/>
              <a:gd name="T45" fmla="*/ 306657 h 400"/>
              <a:gd name="T46" fmla="*/ 1112506 w 670"/>
              <a:gd name="T47" fmla="*/ 303395 h 400"/>
              <a:gd name="T48" fmla="*/ 567946 w 670"/>
              <a:gd name="T49" fmla="*/ 0 h 400"/>
              <a:gd name="T50" fmla="*/ 561264 w 670"/>
              <a:gd name="T51" fmla="*/ 0 h 400"/>
              <a:gd name="T52" fmla="*/ 557924 w 670"/>
              <a:gd name="T53" fmla="*/ 0 h 400"/>
              <a:gd name="T54" fmla="*/ 554583 w 670"/>
              <a:gd name="T55" fmla="*/ 0 h 40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70" h="400">
                <a:moveTo>
                  <a:pt x="332" y="0"/>
                </a:moveTo>
                <a:lnTo>
                  <a:pt x="4" y="186"/>
                </a:lnTo>
                <a:lnTo>
                  <a:pt x="0" y="188"/>
                </a:lnTo>
                <a:lnTo>
                  <a:pt x="0" y="194"/>
                </a:lnTo>
                <a:lnTo>
                  <a:pt x="2" y="198"/>
                </a:lnTo>
                <a:lnTo>
                  <a:pt x="8" y="200"/>
                </a:lnTo>
                <a:lnTo>
                  <a:pt x="166" y="200"/>
                </a:lnTo>
                <a:lnTo>
                  <a:pt x="166" y="392"/>
                </a:lnTo>
                <a:lnTo>
                  <a:pt x="166" y="394"/>
                </a:lnTo>
                <a:lnTo>
                  <a:pt x="168" y="398"/>
                </a:lnTo>
                <a:lnTo>
                  <a:pt x="170" y="398"/>
                </a:lnTo>
                <a:lnTo>
                  <a:pt x="174" y="400"/>
                </a:lnTo>
                <a:lnTo>
                  <a:pt x="496" y="400"/>
                </a:lnTo>
                <a:lnTo>
                  <a:pt x="500" y="398"/>
                </a:lnTo>
                <a:lnTo>
                  <a:pt x="502" y="398"/>
                </a:lnTo>
                <a:lnTo>
                  <a:pt x="504" y="394"/>
                </a:lnTo>
                <a:lnTo>
                  <a:pt x="504" y="392"/>
                </a:lnTo>
                <a:lnTo>
                  <a:pt x="504" y="200"/>
                </a:lnTo>
                <a:lnTo>
                  <a:pt x="662" y="200"/>
                </a:lnTo>
                <a:lnTo>
                  <a:pt x="668" y="198"/>
                </a:lnTo>
                <a:lnTo>
                  <a:pt x="670" y="194"/>
                </a:lnTo>
                <a:lnTo>
                  <a:pt x="670" y="192"/>
                </a:lnTo>
                <a:lnTo>
                  <a:pt x="670" y="188"/>
                </a:lnTo>
                <a:lnTo>
                  <a:pt x="666" y="186"/>
                </a:lnTo>
                <a:lnTo>
                  <a:pt x="340" y="0"/>
                </a:lnTo>
                <a:lnTo>
                  <a:pt x="336" y="0"/>
                </a:lnTo>
                <a:lnTo>
                  <a:pt x="334" y="0"/>
                </a:lnTo>
                <a:lnTo>
                  <a:pt x="33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Freeform 23"/>
          <p:cNvSpPr>
            <a:spLocks/>
          </p:cNvSpPr>
          <p:nvPr/>
        </p:nvSpPr>
        <p:spPr bwMode="auto">
          <a:xfrm>
            <a:off x="336550" y="3749675"/>
            <a:ext cx="1911350" cy="2898775"/>
          </a:xfrm>
          <a:custGeom>
            <a:avLst/>
            <a:gdLst>
              <a:gd name="T0" fmla="*/ 1911350 w 1144"/>
              <a:gd name="T1" fmla="*/ 2781389 h 1778"/>
              <a:gd name="T2" fmla="*/ 1908008 w 1144"/>
              <a:gd name="T3" fmla="*/ 2804214 h 1778"/>
              <a:gd name="T4" fmla="*/ 1901325 w 1144"/>
              <a:gd name="T5" fmla="*/ 2827039 h 1778"/>
              <a:gd name="T6" fmla="*/ 1891301 w 1144"/>
              <a:gd name="T7" fmla="*/ 2846604 h 1778"/>
              <a:gd name="T8" fmla="*/ 1874593 w 1144"/>
              <a:gd name="T9" fmla="*/ 2866168 h 1778"/>
              <a:gd name="T10" fmla="*/ 1857886 w 1144"/>
              <a:gd name="T11" fmla="*/ 2879211 h 1778"/>
              <a:gd name="T12" fmla="*/ 1837837 w 1144"/>
              <a:gd name="T13" fmla="*/ 2888993 h 1778"/>
              <a:gd name="T14" fmla="*/ 1814446 w 1144"/>
              <a:gd name="T15" fmla="*/ 2895514 h 1778"/>
              <a:gd name="T16" fmla="*/ 1791055 w 1144"/>
              <a:gd name="T17" fmla="*/ 2898775 h 1778"/>
              <a:gd name="T18" fmla="*/ 120295 w 1144"/>
              <a:gd name="T19" fmla="*/ 2898775 h 1778"/>
              <a:gd name="T20" fmla="*/ 96904 w 1144"/>
              <a:gd name="T21" fmla="*/ 2895514 h 1778"/>
              <a:gd name="T22" fmla="*/ 73513 w 1144"/>
              <a:gd name="T23" fmla="*/ 2888993 h 1778"/>
              <a:gd name="T24" fmla="*/ 53464 w 1144"/>
              <a:gd name="T25" fmla="*/ 2879211 h 1778"/>
              <a:gd name="T26" fmla="*/ 36757 w 1144"/>
              <a:gd name="T27" fmla="*/ 2866168 h 1778"/>
              <a:gd name="T28" fmla="*/ 20049 w 1144"/>
              <a:gd name="T29" fmla="*/ 2846604 h 1778"/>
              <a:gd name="T30" fmla="*/ 10025 w 1144"/>
              <a:gd name="T31" fmla="*/ 2827039 h 1778"/>
              <a:gd name="T32" fmla="*/ 3342 w 1144"/>
              <a:gd name="T33" fmla="*/ 2804214 h 1778"/>
              <a:gd name="T34" fmla="*/ 0 w 1144"/>
              <a:gd name="T35" fmla="*/ 2781389 h 1778"/>
              <a:gd name="T36" fmla="*/ 0 w 1144"/>
              <a:gd name="T37" fmla="*/ 117386 h 1778"/>
              <a:gd name="T38" fmla="*/ 3342 w 1144"/>
              <a:gd name="T39" fmla="*/ 94561 h 1778"/>
              <a:gd name="T40" fmla="*/ 10025 w 1144"/>
              <a:gd name="T41" fmla="*/ 71736 h 1778"/>
              <a:gd name="T42" fmla="*/ 20049 w 1144"/>
              <a:gd name="T43" fmla="*/ 52171 h 1778"/>
              <a:gd name="T44" fmla="*/ 36757 w 1144"/>
              <a:gd name="T45" fmla="*/ 32607 h 1778"/>
              <a:gd name="T46" fmla="*/ 53464 w 1144"/>
              <a:gd name="T47" fmla="*/ 19564 h 1778"/>
              <a:gd name="T48" fmla="*/ 73513 w 1144"/>
              <a:gd name="T49" fmla="*/ 9782 h 1778"/>
              <a:gd name="T50" fmla="*/ 96904 w 1144"/>
              <a:gd name="T51" fmla="*/ 3261 h 1778"/>
              <a:gd name="T52" fmla="*/ 120295 w 1144"/>
              <a:gd name="T53" fmla="*/ 0 h 1778"/>
              <a:gd name="T54" fmla="*/ 1791055 w 1144"/>
              <a:gd name="T55" fmla="*/ 0 h 1778"/>
              <a:gd name="T56" fmla="*/ 1814446 w 1144"/>
              <a:gd name="T57" fmla="*/ 3261 h 1778"/>
              <a:gd name="T58" fmla="*/ 1837837 w 1144"/>
              <a:gd name="T59" fmla="*/ 9782 h 1778"/>
              <a:gd name="T60" fmla="*/ 1857886 w 1144"/>
              <a:gd name="T61" fmla="*/ 19564 h 1778"/>
              <a:gd name="T62" fmla="*/ 1874593 w 1144"/>
              <a:gd name="T63" fmla="*/ 32607 h 1778"/>
              <a:gd name="T64" fmla="*/ 1891301 w 1144"/>
              <a:gd name="T65" fmla="*/ 52171 h 1778"/>
              <a:gd name="T66" fmla="*/ 1901325 w 1144"/>
              <a:gd name="T67" fmla="*/ 71736 h 1778"/>
              <a:gd name="T68" fmla="*/ 1908008 w 1144"/>
              <a:gd name="T69" fmla="*/ 94561 h 1778"/>
              <a:gd name="T70" fmla="*/ 1911350 w 1144"/>
              <a:gd name="T71" fmla="*/ 117386 h 1778"/>
              <a:gd name="T72" fmla="*/ 1911350 w 1144"/>
              <a:gd name="T73" fmla="*/ 2781389 h 177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44" h="1778">
                <a:moveTo>
                  <a:pt x="1144" y="1706"/>
                </a:moveTo>
                <a:lnTo>
                  <a:pt x="1142" y="1720"/>
                </a:lnTo>
                <a:lnTo>
                  <a:pt x="1138" y="1734"/>
                </a:lnTo>
                <a:lnTo>
                  <a:pt x="1132" y="1746"/>
                </a:lnTo>
                <a:lnTo>
                  <a:pt x="1122" y="1758"/>
                </a:lnTo>
                <a:lnTo>
                  <a:pt x="1112" y="1766"/>
                </a:lnTo>
                <a:lnTo>
                  <a:pt x="1100" y="1772"/>
                </a:lnTo>
                <a:lnTo>
                  <a:pt x="1086" y="1776"/>
                </a:lnTo>
                <a:lnTo>
                  <a:pt x="1072" y="1778"/>
                </a:lnTo>
                <a:lnTo>
                  <a:pt x="72" y="1778"/>
                </a:lnTo>
                <a:lnTo>
                  <a:pt x="58" y="1776"/>
                </a:lnTo>
                <a:lnTo>
                  <a:pt x="44" y="1772"/>
                </a:lnTo>
                <a:lnTo>
                  <a:pt x="32" y="1766"/>
                </a:lnTo>
                <a:lnTo>
                  <a:pt x="22" y="1758"/>
                </a:lnTo>
                <a:lnTo>
                  <a:pt x="12" y="1746"/>
                </a:lnTo>
                <a:lnTo>
                  <a:pt x="6" y="1734"/>
                </a:lnTo>
                <a:lnTo>
                  <a:pt x="2" y="1720"/>
                </a:lnTo>
                <a:lnTo>
                  <a:pt x="0" y="1706"/>
                </a:lnTo>
                <a:lnTo>
                  <a:pt x="0" y="72"/>
                </a:lnTo>
                <a:lnTo>
                  <a:pt x="2" y="58"/>
                </a:lnTo>
                <a:lnTo>
                  <a:pt x="6" y="44"/>
                </a:lnTo>
                <a:lnTo>
                  <a:pt x="12" y="32"/>
                </a:lnTo>
                <a:lnTo>
                  <a:pt x="22" y="20"/>
                </a:lnTo>
                <a:lnTo>
                  <a:pt x="32" y="12"/>
                </a:lnTo>
                <a:lnTo>
                  <a:pt x="44" y="6"/>
                </a:lnTo>
                <a:lnTo>
                  <a:pt x="58" y="2"/>
                </a:lnTo>
                <a:lnTo>
                  <a:pt x="72" y="0"/>
                </a:lnTo>
                <a:lnTo>
                  <a:pt x="1072" y="0"/>
                </a:lnTo>
                <a:lnTo>
                  <a:pt x="1086" y="2"/>
                </a:lnTo>
                <a:lnTo>
                  <a:pt x="1100" y="6"/>
                </a:lnTo>
                <a:lnTo>
                  <a:pt x="1112" y="12"/>
                </a:lnTo>
                <a:lnTo>
                  <a:pt x="1122" y="20"/>
                </a:lnTo>
                <a:lnTo>
                  <a:pt x="1132" y="32"/>
                </a:lnTo>
                <a:lnTo>
                  <a:pt x="1138" y="44"/>
                </a:lnTo>
                <a:lnTo>
                  <a:pt x="1142" y="58"/>
                </a:lnTo>
                <a:lnTo>
                  <a:pt x="1144" y="72"/>
                </a:lnTo>
                <a:lnTo>
                  <a:pt x="1144" y="1706"/>
                </a:lnTo>
                <a:close/>
              </a:path>
            </a:pathLst>
          </a:custGeom>
          <a:solidFill>
            <a:srgbClr val="D6D6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Freeform 24"/>
          <p:cNvSpPr>
            <a:spLocks/>
          </p:cNvSpPr>
          <p:nvPr/>
        </p:nvSpPr>
        <p:spPr bwMode="auto">
          <a:xfrm>
            <a:off x="750888" y="3489325"/>
            <a:ext cx="1092200" cy="625475"/>
          </a:xfrm>
          <a:custGeom>
            <a:avLst/>
            <a:gdLst>
              <a:gd name="T0" fmla="*/ 1092200 w 654"/>
              <a:gd name="T1" fmla="*/ 299707 h 384"/>
              <a:gd name="T2" fmla="*/ 547770 w 654"/>
              <a:gd name="T3" fmla="*/ 0 h 384"/>
              <a:gd name="T4" fmla="*/ 0 w 654"/>
              <a:gd name="T5" fmla="*/ 299707 h 384"/>
              <a:gd name="T6" fmla="*/ 277225 w 654"/>
              <a:gd name="T7" fmla="*/ 299707 h 384"/>
              <a:gd name="T8" fmla="*/ 277225 w 654"/>
              <a:gd name="T9" fmla="*/ 625475 h 384"/>
              <a:gd name="T10" fmla="*/ 814975 w 654"/>
              <a:gd name="T11" fmla="*/ 625475 h 384"/>
              <a:gd name="T12" fmla="*/ 814975 w 654"/>
              <a:gd name="T13" fmla="*/ 299707 h 384"/>
              <a:gd name="T14" fmla="*/ 1092200 w 654"/>
              <a:gd name="T15" fmla="*/ 299707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54" h="384">
                <a:moveTo>
                  <a:pt x="654" y="184"/>
                </a:moveTo>
                <a:lnTo>
                  <a:pt x="328" y="0"/>
                </a:lnTo>
                <a:lnTo>
                  <a:pt x="0" y="184"/>
                </a:lnTo>
                <a:lnTo>
                  <a:pt x="166" y="184"/>
                </a:lnTo>
                <a:lnTo>
                  <a:pt x="166" y="384"/>
                </a:lnTo>
                <a:lnTo>
                  <a:pt x="488" y="384"/>
                </a:lnTo>
                <a:lnTo>
                  <a:pt x="488" y="184"/>
                </a:lnTo>
                <a:lnTo>
                  <a:pt x="654" y="184"/>
                </a:lnTo>
                <a:close/>
              </a:path>
            </a:pathLst>
          </a:custGeom>
          <a:gradFill rotWithShape="0">
            <a:gsLst>
              <a:gs pos="0">
                <a:srgbClr val="94947A"/>
              </a:gs>
              <a:gs pos="100000">
                <a:srgbClr val="D7D7B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Freeform 25"/>
          <p:cNvSpPr>
            <a:spLocks/>
          </p:cNvSpPr>
          <p:nvPr/>
        </p:nvSpPr>
        <p:spPr bwMode="auto">
          <a:xfrm>
            <a:off x="2922588" y="5380038"/>
            <a:ext cx="3221037" cy="795337"/>
          </a:xfrm>
          <a:custGeom>
            <a:avLst/>
            <a:gdLst>
              <a:gd name="T0" fmla="*/ 167066 w 1928"/>
              <a:gd name="T1" fmla="*/ 0 h 488"/>
              <a:gd name="T2" fmla="*/ 133653 w 1928"/>
              <a:gd name="T3" fmla="*/ 3260 h 488"/>
              <a:gd name="T4" fmla="*/ 103581 w 1928"/>
              <a:gd name="T5" fmla="*/ 13038 h 488"/>
              <a:gd name="T6" fmla="*/ 73509 w 1928"/>
              <a:gd name="T7" fmla="*/ 29336 h 488"/>
              <a:gd name="T8" fmla="*/ 50120 w 1928"/>
              <a:gd name="T9" fmla="*/ 48894 h 488"/>
              <a:gd name="T10" fmla="*/ 30072 w 1928"/>
              <a:gd name="T11" fmla="*/ 71711 h 488"/>
              <a:gd name="T12" fmla="*/ 13365 w 1928"/>
              <a:gd name="T13" fmla="*/ 101047 h 488"/>
              <a:gd name="T14" fmla="*/ 3341 w 1928"/>
              <a:gd name="T15" fmla="*/ 130383 h 488"/>
              <a:gd name="T16" fmla="*/ 0 w 1928"/>
              <a:gd name="T17" fmla="*/ 162979 h 488"/>
              <a:gd name="T18" fmla="*/ 0 w 1928"/>
              <a:gd name="T19" fmla="*/ 632358 h 488"/>
              <a:gd name="T20" fmla="*/ 3341 w 1928"/>
              <a:gd name="T21" fmla="*/ 664954 h 488"/>
              <a:gd name="T22" fmla="*/ 13365 w 1928"/>
              <a:gd name="T23" fmla="*/ 697550 h 488"/>
              <a:gd name="T24" fmla="*/ 30072 w 1928"/>
              <a:gd name="T25" fmla="*/ 723626 h 488"/>
              <a:gd name="T26" fmla="*/ 50120 w 1928"/>
              <a:gd name="T27" fmla="*/ 749703 h 488"/>
              <a:gd name="T28" fmla="*/ 73509 w 1928"/>
              <a:gd name="T29" fmla="*/ 769260 h 488"/>
              <a:gd name="T30" fmla="*/ 103581 w 1928"/>
              <a:gd name="T31" fmla="*/ 782299 h 488"/>
              <a:gd name="T32" fmla="*/ 133653 w 1928"/>
              <a:gd name="T33" fmla="*/ 792077 h 488"/>
              <a:gd name="T34" fmla="*/ 167066 w 1928"/>
              <a:gd name="T35" fmla="*/ 795337 h 488"/>
              <a:gd name="T36" fmla="*/ 3053971 w 1928"/>
              <a:gd name="T37" fmla="*/ 795337 h 488"/>
              <a:gd name="T38" fmla="*/ 3087384 w 1928"/>
              <a:gd name="T39" fmla="*/ 792077 h 488"/>
              <a:gd name="T40" fmla="*/ 3120797 w 1928"/>
              <a:gd name="T41" fmla="*/ 782299 h 488"/>
              <a:gd name="T42" fmla="*/ 3147528 w 1928"/>
              <a:gd name="T43" fmla="*/ 769260 h 488"/>
              <a:gd name="T44" fmla="*/ 3174258 w 1928"/>
              <a:gd name="T45" fmla="*/ 749703 h 488"/>
              <a:gd name="T46" fmla="*/ 3194306 w 1928"/>
              <a:gd name="T47" fmla="*/ 723626 h 488"/>
              <a:gd name="T48" fmla="*/ 3207672 w 1928"/>
              <a:gd name="T49" fmla="*/ 697550 h 488"/>
              <a:gd name="T50" fmla="*/ 3217696 w 1928"/>
              <a:gd name="T51" fmla="*/ 664954 h 488"/>
              <a:gd name="T52" fmla="*/ 3221037 w 1928"/>
              <a:gd name="T53" fmla="*/ 632358 h 488"/>
              <a:gd name="T54" fmla="*/ 3221037 w 1928"/>
              <a:gd name="T55" fmla="*/ 162979 h 488"/>
              <a:gd name="T56" fmla="*/ 3217696 w 1928"/>
              <a:gd name="T57" fmla="*/ 130383 h 488"/>
              <a:gd name="T58" fmla="*/ 3207672 w 1928"/>
              <a:gd name="T59" fmla="*/ 101047 h 488"/>
              <a:gd name="T60" fmla="*/ 3194306 w 1928"/>
              <a:gd name="T61" fmla="*/ 71711 h 488"/>
              <a:gd name="T62" fmla="*/ 3174258 w 1928"/>
              <a:gd name="T63" fmla="*/ 48894 h 488"/>
              <a:gd name="T64" fmla="*/ 3147528 w 1928"/>
              <a:gd name="T65" fmla="*/ 29336 h 488"/>
              <a:gd name="T66" fmla="*/ 3120797 w 1928"/>
              <a:gd name="T67" fmla="*/ 13038 h 488"/>
              <a:gd name="T68" fmla="*/ 3087384 w 1928"/>
              <a:gd name="T69" fmla="*/ 3260 h 488"/>
              <a:gd name="T70" fmla="*/ 3053971 w 1928"/>
              <a:gd name="T71" fmla="*/ 0 h 488"/>
              <a:gd name="T72" fmla="*/ 167066 w 1928"/>
              <a:gd name="T73" fmla="*/ 0 h 48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28" h="488">
                <a:moveTo>
                  <a:pt x="100" y="0"/>
                </a:moveTo>
                <a:lnTo>
                  <a:pt x="80" y="2"/>
                </a:lnTo>
                <a:lnTo>
                  <a:pt x="62" y="8"/>
                </a:lnTo>
                <a:lnTo>
                  <a:pt x="44" y="18"/>
                </a:lnTo>
                <a:lnTo>
                  <a:pt x="30" y="30"/>
                </a:lnTo>
                <a:lnTo>
                  <a:pt x="18" y="44"/>
                </a:lnTo>
                <a:lnTo>
                  <a:pt x="8" y="62"/>
                </a:lnTo>
                <a:lnTo>
                  <a:pt x="2" y="80"/>
                </a:lnTo>
                <a:lnTo>
                  <a:pt x="0" y="100"/>
                </a:lnTo>
                <a:lnTo>
                  <a:pt x="0" y="388"/>
                </a:lnTo>
                <a:lnTo>
                  <a:pt x="2" y="408"/>
                </a:lnTo>
                <a:lnTo>
                  <a:pt x="8" y="428"/>
                </a:lnTo>
                <a:lnTo>
                  <a:pt x="18" y="444"/>
                </a:lnTo>
                <a:lnTo>
                  <a:pt x="30" y="460"/>
                </a:lnTo>
                <a:lnTo>
                  <a:pt x="44" y="472"/>
                </a:lnTo>
                <a:lnTo>
                  <a:pt x="62" y="480"/>
                </a:lnTo>
                <a:lnTo>
                  <a:pt x="80" y="486"/>
                </a:lnTo>
                <a:lnTo>
                  <a:pt x="100" y="488"/>
                </a:lnTo>
                <a:lnTo>
                  <a:pt x="1828" y="488"/>
                </a:lnTo>
                <a:lnTo>
                  <a:pt x="1848" y="486"/>
                </a:lnTo>
                <a:lnTo>
                  <a:pt x="1868" y="480"/>
                </a:lnTo>
                <a:lnTo>
                  <a:pt x="1884" y="472"/>
                </a:lnTo>
                <a:lnTo>
                  <a:pt x="1900" y="460"/>
                </a:lnTo>
                <a:lnTo>
                  <a:pt x="1912" y="444"/>
                </a:lnTo>
                <a:lnTo>
                  <a:pt x="1920" y="428"/>
                </a:lnTo>
                <a:lnTo>
                  <a:pt x="1926" y="408"/>
                </a:lnTo>
                <a:lnTo>
                  <a:pt x="1928" y="388"/>
                </a:lnTo>
                <a:lnTo>
                  <a:pt x="1928" y="100"/>
                </a:lnTo>
                <a:lnTo>
                  <a:pt x="1926" y="80"/>
                </a:lnTo>
                <a:lnTo>
                  <a:pt x="1920" y="62"/>
                </a:lnTo>
                <a:lnTo>
                  <a:pt x="1912" y="44"/>
                </a:lnTo>
                <a:lnTo>
                  <a:pt x="1900" y="30"/>
                </a:lnTo>
                <a:lnTo>
                  <a:pt x="1884" y="18"/>
                </a:lnTo>
                <a:lnTo>
                  <a:pt x="1868" y="8"/>
                </a:lnTo>
                <a:lnTo>
                  <a:pt x="1848" y="2"/>
                </a:lnTo>
                <a:lnTo>
                  <a:pt x="1828" y="0"/>
                </a:lnTo>
                <a:lnTo>
                  <a:pt x="10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Freeform 26"/>
          <p:cNvSpPr>
            <a:spLocks/>
          </p:cNvSpPr>
          <p:nvPr/>
        </p:nvSpPr>
        <p:spPr bwMode="auto">
          <a:xfrm>
            <a:off x="2955925" y="5411788"/>
            <a:ext cx="3154363" cy="730250"/>
          </a:xfrm>
          <a:custGeom>
            <a:avLst/>
            <a:gdLst>
              <a:gd name="T0" fmla="*/ 133659 w 1888"/>
              <a:gd name="T1" fmla="*/ 0 h 448"/>
              <a:gd name="T2" fmla="*/ 106928 w 1888"/>
              <a:gd name="T3" fmla="*/ 3260 h 448"/>
              <a:gd name="T4" fmla="*/ 83537 w 1888"/>
              <a:gd name="T5" fmla="*/ 9780 h 448"/>
              <a:gd name="T6" fmla="*/ 60147 w 1888"/>
              <a:gd name="T7" fmla="*/ 22820 h 448"/>
              <a:gd name="T8" fmla="*/ 40098 w 1888"/>
              <a:gd name="T9" fmla="*/ 39121 h 448"/>
              <a:gd name="T10" fmla="*/ 23390 w 1888"/>
              <a:gd name="T11" fmla="*/ 58681 h 448"/>
              <a:gd name="T12" fmla="*/ 13366 w 1888"/>
              <a:gd name="T13" fmla="*/ 81501 h 448"/>
              <a:gd name="T14" fmla="*/ 3341 w 1888"/>
              <a:gd name="T15" fmla="*/ 104321 h 448"/>
              <a:gd name="T16" fmla="*/ 0 w 1888"/>
              <a:gd name="T17" fmla="*/ 130402 h 448"/>
              <a:gd name="T18" fmla="*/ 0 w 1888"/>
              <a:gd name="T19" fmla="*/ 599848 h 448"/>
              <a:gd name="T20" fmla="*/ 3341 w 1888"/>
              <a:gd name="T21" fmla="*/ 625929 h 448"/>
              <a:gd name="T22" fmla="*/ 13366 w 1888"/>
              <a:gd name="T23" fmla="*/ 652009 h 448"/>
              <a:gd name="T24" fmla="*/ 23390 w 1888"/>
              <a:gd name="T25" fmla="*/ 674829 h 448"/>
              <a:gd name="T26" fmla="*/ 40098 w 1888"/>
              <a:gd name="T27" fmla="*/ 694390 h 448"/>
              <a:gd name="T28" fmla="*/ 60147 w 1888"/>
              <a:gd name="T29" fmla="*/ 707430 h 448"/>
              <a:gd name="T30" fmla="*/ 83537 w 1888"/>
              <a:gd name="T31" fmla="*/ 720470 h 448"/>
              <a:gd name="T32" fmla="*/ 106928 w 1888"/>
              <a:gd name="T33" fmla="*/ 726990 h 448"/>
              <a:gd name="T34" fmla="*/ 133659 w 1888"/>
              <a:gd name="T35" fmla="*/ 730250 h 448"/>
              <a:gd name="T36" fmla="*/ 3020704 w 1888"/>
              <a:gd name="T37" fmla="*/ 730250 h 448"/>
              <a:gd name="T38" fmla="*/ 3047435 w 1888"/>
              <a:gd name="T39" fmla="*/ 726990 h 448"/>
              <a:gd name="T40" fmla="*/ 3074167 w 1888"/>
              <a:gd name="T41" fmla="*/ 720470 h 448"/>
              <a:gd name="T42" fmla="*/ 3097558 w 1888"/>
              <a:gd name="T43" fmla="*/ 707430 h 448"/>
              <a:gd name="T44" fmla="*/ 3117607 w 1888"/>
              <a:gd name="T45" fmla="*/ 694390 h 448"/>
              <a:gd name="T46" fmla="*/ 3134314 w 1888"/>
              <a:gd name="T47" fmla="*/ 674829 h 448"/>
              <a:gd name="T48" fmla="*/ 3144339 w 1888"/>
              <a:gd name="T49" fmla="*/ 652009 h 448"/>
              <a:gd name="T50" fmla="*/ 3154363 w 1888"/>
              <a:gd name="T51" fmla="*/ 625929 h 448"/>
              <a:gd name="T52" fmla="*/ 3154363 w 1888"/>
              <a:gd name="T53" fmla="*/ 599848 h 448"/>
              <a:gd name="T54" fmla="*/ 3154363 w 1888"/>
              <a:gd name="T55" fmla="*/ 130402 h 448"/>
              <a:gd name="T56" fmla="*/ 3154363 w 1888"/>
              <a:gd name="T57" fmla="*/ 104321 h 448"/>
              <a:gd name="T58" fmla="*/ 3144339 w 1888"/>
              <a:gd name="T59" fmla="*/ 81501 h 448"/>
              <a:gd name="T60" fmla="*/ 3134314 w 1888"/>
              <a:gd name="T61" fmla="*/ 58681 h 448"/>
              <a:gd name="T62" fmla="*/ 3117607 w 1888"/>
              <a:gd name="T63" fmla="*/ 39121 h 448"/>
              <a:gd name="T64" fmla="*/ 3097558 w 1888"/>
              <a:gd name="T65" fmla="*/ 22820 h 448"/>
              <a:gd name="T66" fmla="*/ 3074167 w 1888"/>
              <a:gd name="T67" fmla="*/ 9780 h 448"/>
              <a:gd name="T68" fmla="*/ 3047435 w 1888"/>
              <a:gd name="T69" fmla="*/ 3260 h 448"/>
              <a:gd name="T70" fmla="*/ 3020704 w 1888"/>
              <a:gd name="T71" fmla="*/ 0 h 448"/>
              <a:gd name="T72" fmla="*/ 133659 w 1888"/>
              <a:gd name="T73" fmla="*/ 0 h 44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888" h="448">
                <a:moveTo>
                  <a:pt x="80" y="0"/>
                </a:moveTo>
                <a:lnTo>
                  <a:pt x="64" y="2"/>
                </a:lnTo>
                <a:lnTo>
                  <a:pt x="50" y="6"/>
                </a:lnTo>
                <a:lnTo>
                  <a:pt x="36" y="14"/>
                </a:lnTo>
                <a:lnTo>
                  <a:pt x="24" y="24"/>
                </a:lnTo>
                <a:lnTo>
                  <a:pt x="14" y="36"/>
                </a:lnTo>
                <a:lnTo>
                  <a:pt x="8" y="50"/>
                </a:lnTo>
                <a:lnTo>
                  <a:pt x="2" y="64"/>
                </a:lnTo>
                <a:lnTo>
                  <a:pt x="0" y="80"/>
                </a:lnTo>
                <a:lnTo>
                  <a:pt x="0" y="368"/>
                </a:lnTo>
                <a:lnTo>
                  <a:pt x="2" y="384"/>
                </a:lnTo>
                <a:lnTo>
                  <a:pt x="8" y="400"/>
                </a:lnTo>
                <a:lnTo>
                  <a:pt x="14" y="414"/>
                </a:lnTo>
                <a:lnTo>
                  <a:pt x="24" y="426"/>
                </a:lnTo>
                <a:lnTo>
                  <a:pt x="36" y="434"/>
                </a:lnTo>
                <a:lnTo>
                  <a:pt x="50" y="442"/>
                </a:lnTo>
                <a:lnTo>
                  <a:pt x="64" y="446"/>
                </a:lnTo>
                <a:lnTo>
                  <a:pt x="80" y="448"/>
                </a:lnTo>
                <a:lnTo>
                  <a:pt x="1808" y="448"/>
                </a:lnTo>
                <a:lnTo>
                  <a:pt x="1824" y="446"/>
                </a:lnTo>
                <a:lnTo>
                  <a:pt x="1840" y="442"/>
                </a:lnTo>
                <a:lnTo>
                  <a:pt x="1854" y="434"/>
                </a:lnTo>
                <a:lnTo>
                  <a:pt x="1866" y="426"/>
                </a:lnTo>
                <a:lnTo>
                  <a:pt x="1876" y="414"/>
                </a:lnTo>
                <a:lnTo>
                  <a:pt x="1882" y="400"/>
                </a:lnTo>
                <a:lnTo>
                  <a:pt x="1888" y="384"/>
                </a:lnTo>
                <a:lnTo>
                  <a:pt x="1888" y="368"/>
                </a:lnTo>
                <a:lnTo>
                  <a:pt x="1888" y="80"/>
                </a:lnTo>
                <a:lnTo>
                  <a:pt x="1888" y="64"/>
                </a:lnTo>
                <a:lnTo>
                  <a:pt x="1882" y="50"/>
                </a:lnTo>
                <a:lnTo>
                  <a:pt x="1876" y="36"/>
                </a:lnTo>
                <a:lnTo>
                  <a:pt x="1866" y="24"/>
                </a:lnTo>
                <a:lnTo>
                  <a:pt x="1854" y="14"/>
                </a:lnTo>
                <a:lnTo>
                  <a:pt x="1840" y="6"/>
                </a:lnTo>
                <a:lnTo>
                  <a:pt x="1824" y="2"/>
                </a:lnTo>
                <a:lnTo>
                  <a:pt x="1808" y="0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Freeform 27"/>
          <p:cNvSpPr>
            <a:spLocks/>
          </p:cNvSpPr>
          <p:nvPr/>
        </p:nvSpPr>
        <p:spPr bwMode="auto">
          <a:xfrm>
            <a:off x="2968625" y="5424488"/>
            <a:ext cx="3127375" cy="704850"/>
          </a:xfrm>
          <a:custGeom>
            <a:avLst/>
            <a:gdLst>
              <a:gd name="T0" fmla="*/ 3127375 w 1872"/>
              <a:gd name="T1" fmla="*/ 587375 h 432"/>
              <a:gd name="T2" fmla="*/ 3127375 w 1872"/>
              <a:gd name="T3" fmla="*/ 613481 h 432"/>
              <a:gd name="T4" fmla="*/ 3120693 w 1872"/>
              <a:gd name="T5" fmla="*/ 633060 h 432"/>
              <a:gd name="T6" fmla="*/ 3107328 w 1872"/>
              <a:gd name="T7" fmla="*/ 652639 h 432"/>
              <a:gd name="T8" fmla="*/ 3093963 w 1872"/>
              <a:gd name="T9" fmla="*/ 672218 h 432"/>
              <a:gd name="T10" fmla="*/ 3077257 w 1872"/>
              <a:gd name="T11" fmla="*/ 685271 h 432"/>
              <a:gd name="T12" fmla="*/ 3053868 w 1872"/>
              <a:gd name="T13" fmla="*/ 695060 h 432"/>
              <a:gd name="T14" fmla="*/ 3033821 w 1872"/>
              <a:gd name="T15" fmla="*/ 704850 h 432"/>
              <a:gd name="T16" fmla="*/ 3007091 w 1872"/>
              <a:gd name="T17" fmla="*/ 704850 h 432"/>
              <a:gd name="T18" fmla="*/ 120284 w 1872"/>
              <a:gd name="T19" fmla="*/ 704850 h 432"/>
              <a:gd name="T20" fmla="*/ 96895 w 1872"/>
              <a:gd name="T21" fmla="*/ 704850 h 432"/>
              <a:gd name="T22" fmla="*/ 73507 w 1872"/>
              <a:gd name="T23" fmla="*/ 695060 h 432"/>
              <a:gd name="T24" fmla="*/ 53459 w 1872"/>
              <a:gd name="T25" fmla="*/ 685271 h 432"/>
              <a:gd name="T26" fmla="*/ 36753 w 1872"/>
              <a:gd name="T27" fmla="*/ 672218 h 432"/>
              <a:gd name="T28" fmla="*/ 23388 w 1872"/>
              <a:gd name="T29" fmla="*/ 652639 h 432"/>
              <a:gd name="T30" fmla="*/ 10024 w 1872"/>
              <a:gd name="T31" fmla="*/ 633060 h 432"/>
              <a:gd name="T32" fmla="*/ 3341 w 1872"/>
              <a:gd name="T33" fmla="*/ 613481 h 432"/>
              <a:gd name="T34" fmla="*/ 0 w 1872"/>
              <a:gd name="T35" fmla="*/ 587375 h 432"/>
              <a:gd name="T36" fmla="*/ 0 w 1872"/>
              <a:gd name="T37" fmla="*/ 117475 h 432"/>
              <a:gd name="T38" fmla="*/ 3341 w 1872"/>
              <a:gd name="T39" fmla="*/ 94633 h 432"/>
              <a:gd name="T40" fmla="*/ 10024 w 1872"/>
              <a:gd name="T41" fmla="*/ 71790 h 432"/>
              <a:gd name="T42" fmla="*/ 23388 w 1872"/>
              <a:gd name="T43" fmla="*/ 52211 h 432"/>
              <a:gd name="T44" fmla="*/ 36753 w 1872"/>
              <a:gd name="T45" fmla="*/ 35895 h 432"/>
              <a:gd name="T46" fmla="*/ 53459 w 1872"/>
              <a:gd name="T47" fmla="*/ 19579 h 432"/>
              <a:gd name="T48" fmla="*/ 73507 w 1872"/>
              <a:gd name="T49" fmla="*/ 9790 h 432"/>
              <a:gd name="T50" fmla="*/ 96895 w 1872"/>
              <a:gd name="T51" fmla="*/ 3263 h 432"/>
              <a:gd name="T52" fmla="*/ 120284 w 1872"/>
              <a:gd name="T53" fmla="*/ 0 h 432"/>
              <a:gd name="T54" fmla="*/ 3007091 w 1872"/>
              <a:gd name="T55" fmla="*/ 0 h 432"/>
              <a:gd name="T56" fmla="*/ 3033821 w 1872"/>
              <a:gd name="T57" fmla="*/ 3263 h 432"/>
              <a:gd name="T58" fmla="*/ 3053868 w 1872"/>
              <a:gd name="T59" fmla="*/ 9790 h 432"/>
              <a:gd name="T60" fmla="*/ 3077257 w 1872"/>
              <a:gd name="T61" fmla="*/ 19579 h 432"/>
              <a:gd name="T62" fmla="*/ 3093963 w 1872"/>
              <a:gd name="T63" fmla="*/ 35895 h 432"/>
              <a:gd name="T64" fmla="*/ 3107328 w 1872"/>
              <a:gd name="T65" fmla="*/ 52211 h 432"/>
              <a:gd name="T66" fmla="*/ 3120693 w 1872"/>
              <a:gd name="T67" fmla="*/ 71790 h 432"/>
              <a:gd name="T68" fmla="*/ 3127375 w 1872"/>
              <a:gd name="T69" fmla="*/ 94633 h 432"/>
              <a:gd name="T70" fmla="*/ 3127375 w 1872"/>
              <a:gd name="T71" fmla="*/ 117475 h 432"/>
              <a:gd name="T72" fmla="*/ 3127375 w 1872"/>
              <a:gd name="T73" fmla="*/ 587375 h 43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872" h="432">
                <a:moveTo>
                  <a:pt x="1872" y="360"/>
                </a:moveTo>
                <a:lnTo>
                  <a:pt x="1872" y="376"/>
                </a:lnTo>
                <a:lnTo>
                  <a:pt x="1868" y="388"/>
                </a:lnTo>
                <a:lnTo>
                  <a:pt x="1860" y="400"/>
                </a:lnTo>
                <a:lnTo>
                  <a:pt x="1852" y="412"/>
                </a:lnTo>
                <a:lnTo>
                  <a:pt x="1842" y="420"/>
                </a:lnTo>
                <a:lnTo>
                  <a:pt x="1828" y="426"/>
                </a:lnTo>
                <a:lnTo>
                  <a:pt x="1816" y="432"/>
                </a:lnTo>
                <a:lnTo>
                  <a:pt x="1800" y="432"/>
                </a:lnTo>
                <a:lnTo>
                  <a:pt x="72" y="432"/>
                </a:lnTo>
                <a:lnTo>
                  <a:pt x="58" y="432"/>
                </a:lnTo>
                <a:lnTo>
                  <a:pt x="44" y="426"/>
                </a:lnTo>
                <a:lnTo>
                  <a:pt x="32" y="420"/>
                </a:lnTo>
                <a:lnTo>
                  <a:pt x="22" y="412"/>
                </a:lnTo>
                <a:lnTo>
                  <a:pt x="14" y="400"/>
                </a:lnTo>
                <a:lnTo>
                  <a:pt x="6" y="388"/>
                </a:lnTo>
                <a:lnTo>
                  <a:pt x="2" y="376"/>
                </a:lnTo>
                <a:lnTo>
                  <a:pt x="0" y="360"/>
                </a:lnTo>
                <a:lnTo>
                  <a:pt x="0" y="72"/>
                </a:lnTo>
                <a:lnTo>
                  <a:pt x="2" y="58"/>
                </a:lnTo>
                <a:lnTo>
                  <a:pt x="6" y="44"/>
                </a:lnTo>
                <a:lnTo>
                  <a:pt x="14" y="32"/>
                </a:lnTo>
                <a:lnTo>
                  <a:pt x="22" y="22"/>
                </a:lnTo>
                <a:lnTo>
                  <a:pt x="32" y="12"/>
                </a:lnTo>
                <a:lnTo>
                  <a:pt x="44" y="6"/>
                </a:lnTo>
                <a:lnTo>
                  <a:pt x="58" y="2"/>
                </a:lnTo>
                <a:lnTo>
                  <a:pt x="72" y="0"/>
                </a:lnTo>
                <a:lnTo>
                  <a:pt x="1800" y="0"/>
                </a:lnTo>
                <a:lnTo>
                  <a:pt x="1816" y="2"/>
                </a:lnTo>
                <a:lnTo>
                  <a:pt x="1828" y="6"/>
                </a:lnTo>
                <a:lnTo>
                  <a:pt x="1842" y="12"/>
                </a:lnTo>
                <a:lnTo>
                  <a:pt x="1852" y="22"/>
                </a:lnTo>
                <a:lnTo>
                  <a:pt x="1860" y="32"/>
                </a:lnTo>
                <a:lnTo>
                  <a:pt x="1868" y="44"/>
                </a:lnTo>
                <a:lnTo>
                  <a:pt x="1872" y="58"/>
                </a:lnTo>
                <a:lnTo>
                  <a:pt x="1872" y="72"/>
                </a:lnTo>
                <a:lnTo>
                  <a:pt x="1872" y="360"/>
                </a:lnTo>
                <a:close/>
              </a:path>
            </a:pathLst>
          </a:custGeom>
          <a:solidFill>
            <a:srgbClr val="D6D6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Freeform 28"/>
          <p:cNvSpPr>
            <a:spLocks/>
          </p:cNvSpPr>
          <p:nvPr/>
        </p:nvSpPr>
        <p:spPr bwMode="auto">
          <a:xfrm>
            <a:off x="2097088" y="5194300"/>
            <a:ext cx="735012" cy="1160463"/>
          </a:xfrm>
          <a:custGeom>
            <a:avLst/>
            <a:gdLst>
              <a:gd name="T0" fmla="*/ 314051 w 440"/>
              <a:gd name="T1" fmla="*/ 22818 h 712"/>
              <a:gd name="T2" fmla="*/ 6682 w 440"/>
              <a:gd name="T3" fmla="*/ 557413 h 712"/>
              <a:gd name="T4" fmla="*/ 0 w 440"/>
              <a:gd name="T5" fmla="*/ 567193 h 712"/>
              <a:gd name="T6" fmla="*/ 0 w 440"/>
              <a:gd name="T7" fmla="*/ 580232 h 712"/>
              <a:gd name="T8" fmla="*/ 0 w 440"/>
              <a:gd name="T9" fmla="*/ 590011 h 712"/>
              <a:gd name="T10" fmla="*/ 6682 w 440"/>
              <a:gd name="T11" fmla="*/ 603050 h 712"/>
              <a:gd name="T12" fmla="*/ 314051 w 440"/>
              <a:gd name="T13" fmla="*/ 1137645 h 712"/>
              <a:gd name="T14" fmla="*/ 324073 w 440"/>
              <a:gd name="T15" fmla="*/ 1147424 h 712"/>
              <a:gd name="T16" fmla="*/ 337437 w 440"/>
              <a:gd name="T17" fmla="*/ 1157203 h 712"/>
              <a:gd name="T18" fmla="*/ 350801 w 440"/>
              <a:gd name="T19" fmla="*/ 1160463 h 712"/>
              <a:gd name="T20" fmla="*/ 367506 w 440"/>
              <a:gd name="T21" fmla="*/ 1157203 h 712"/>
              <a:gd name="T22" fmla="*/ 380870 w 440"/>
              <a:gd name="T23" fmla="*/ 1150684 h 712"/>
              <a:gd name="T24" fmla="*/ 390893 w 440"/>
              <a:gd name="T25" fmla="*/ 1140905 h 712"/>
              <a:gd name="T26" fmla="*/ 397575 w 440"/>
              <a:gd name="T27" fmla="*/ 1127866 h 712"/>
              <a:gd name="T28" fmla="*/ 400916 w 440"/>
              <a:gd name="T29" fmla="*/ 1114827 h 712"/>
              <a:gd name="T30" fmla="*/ 400916 w 440"/>
              <a:gd name="T31" fmla="*/ 889906 h 712"/>
              <a:gd name="T32" fmla="*/ 688239 w 440"/>
              <a:gd name="T33" fmla="*/ 889906 h 712"/>
              <a:gd name="T34" fmla="*/ 704943 w 440"/>
              <a:gd name="T35" fmla="*/ 886646 h 712"/>
              <a:gd name="T36" fmla="*/ 721648 w 440"/>
              <a:gd name="T37" fmla="*/ 876867 h 712"/>
              <a:gd name="T38" fmla="*/ 731671 w 440"/>
              <a:gd name="T39" fmla="*/ 860568 h 712"/>
              <a:gd name="T40" fmla="*/ 735012 w 440"/>
              <a:gd name="T41" fmla="*/ 844269 h 712"/>
              <a:gd name="T42" fmla="*/ 735012 w 440"/>
              <a:gd name="T43" fmla="*/ 316194 h 712"/>
              <a:gd name="T44" fmla="*/ 731671 w 440"/>
              <a:gd name="T45" fmla="*/ 299895 h 712"/>
              <a:gd name="T46" fmla="*/ 721648 w 440"/>
              <a:gd name="T47" fmla="*/ 283596 h 712"/>
              <a:gd name="T48" fmla="*/ 704943 w 440"/>
              <a:gd name="T49" fmla="*/ 273817 h 712"/>
              <a:gd name="T50" fmla="*/ 688239 w 440"/>
              <a:gd name="T51" fmla="*/ 270557 h 712"/>
              <a:gd name="T52" fmla="*/ 400916 w 440"/>
              <a:gd name="T53" fmla="*/ 270557 h 712"/>
              <a:gd name="T54" fmla="*/ 400916 w 440"/>
              <a:gd name="T55" fmla="*/ 45636 h 712"/>
              <a:gd name="T56" fmla="*/ 397575 w 440"/>
              <a:gd name="T57" fmla="*/ 29338 h 712"/>
              <a:gd name="T58" fmla="*/ 390893 w 440"/>
              <a:gd name="T59" fmla="*/ 16299 h 712"/>
              <a:gd name="T60" fmla="*/ 380870 w 440"/>
              <a:gd name="T61" fmla="*/ 6519 h 712"/>
              <a:gd name="T62" fmla="*/ 367506 w 440"/>
              <a:gd name="T63" fmla="*/ 0 h 712"/>
              <a:gd name="T64" fmla="*/ 350801 w 440"/>
              <a:gd name="T65" fmla="*/ 0 h 712"/>
              <a:gd name="T66" fmla="*/ 337437 w 440"/>
              <a:gd name="T67" fmla="*/ 3260 h 712"/>
              <a:gd name="T68" fmla="*/ 324073 w 440"/>
              <a:gd name="T69" fmla="*/ 13039 h 712"/>
              <a:gd name="T70" fmla="*/ 317392 w 440"/>
              <a:gd name="T71" fmla="*/ 22818 h 712"/>
              <a:gd name="T72" fmla="*/ 314051 w 440"/>
              <a:gd name="T73" fmla="*/ 22818 h 71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40" h="712">
                <a:moveTo>
                  <a:pt x="188" y="14"/>
                </a:moveTo>
                <a:lnTo>
                  <a:pt x="4" y="342"/>
                </a:lnTo>
                <a:lnTo>
                  <a:pt x="0" y="348"/>
                </a:lnTo>
                <a:lnTo>
                  <a:pt x="0" y="356"/>
                </a:lnTo>
                <a:lnTo>
                  <a:pt x="0" y="362"/>
                </a:lnTo>
                <a:lnTo>
                  <a:pt x="4" y="370"/>
                </a:lnTo>
                <a:lnTo>
                  <a:pt x="188" y="698"/>
                </a:lnTo>
                <a:lnTo>
                  <a:pt x="194" y="704"/>
                </a:lnTo>
                <a:lnTo>
                  <a:pt x="202" y="710"/>
                </a:lnTo>
                <a:lnTo>
                  <a:pt x="210" y="712"/>
                </a:lnTo>
                <a:lnTo>
                  <a:pt x="220" y="710"/>
                </a:lnTo>
                <a:lnTo>
                  <a:pt x="228" y="706"/>
                </a:lnTo>
                <a:lnTo>
                  <a:pt x="234" y="700"/>
                </a:lnTo>
                <a:lnTo>
                  <a:pt x="238" y="692"/>
                </a:lnTo>
                <a:lnTo>
                  <a:pt x="240" y="684"/>
                </a:lnTo>
                <a:lnTo>
                  <a:pt x="240" y="546"/>
                </a:lnTo>
                <a:lnTo>
                  <a:pt x="412" y="546"/>
                </a:lnTo>
                <a:lnTo>
                  <a:pt x="422" y="544"/>
                </a:lnTo>
                <a:lnTo>
                  <a:pt x="432" y="538"/>
                </a:lnTo>
                <a:lnTo>
                  <a:pt x="438" y="528"/>
                </a:lnTo>
                <a:lnTo>
                  <a:pt x="440" y="518"/>
                </a:lnTo>
                <a:lnTo>
                  <a:pt x="440" y="194"/>
                </a:lnTo>
                <a:lnTo>
                  <a:pt x="438" y="184"/>
                </a:lnTo>
                <a:lnTo>
                  <a:pt x="432" y="174"/>
                </a:lnTo>
                <a:lnTo>
                  <a:pt x="422" y="168"/>
                </a:lnTo>
                <a:lnTo>
                  <a:pt x="412" y="166"/>
                </a:lnTo>
                <a:lnTo>
                  <a:pt x="240" y="166"/>
                </a:lnTo>
                <a:lnTo>
                  <a:pt x="240" y="28"/>
                </a:lnTo>
                <a:lnTo>
                  <a:pt x="238" y="18"/>
                </a:lnTo>
                <a:lnTo>
                  <a:pt x="234" y="10"/>
                </a:lnTo>
                <a:lnTo>
                  <a:pt x="228" y="4"/>
                </a:lnTo>
                <a:lnTo>
                  <a:pt x="220" y="0"/>
                </a:lnTo>
                <a:lnTo>
                  <a:pt x="210" y="0"/>
                </a:lnTo>
                <a:lnTo>
                  <a:pt x="202" y="2"/>
                </a:lnTo>
                <a:lnTo>
                  <a:pt x="194" y="8"/>
                </a:lnTo>
                <a:lnTo>
                  <a:pt x="190" y="14"/>
                </a:lnTo>
                <a:lnTo>
                  <a:pt x="188" y="14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2127250" y="5191125"/>
            <a:ext cx="671513" cy="1166813"/>
          </a:xfrm>
          <a:custGeom>
            <a:avLst/>
            <a:gdLst>
              <a:gd name="T0" fmla="*/ 314041 w 402"/>
              <a:gd name="T1" fmla="*/ 42370 h 716"/>
              <a:gd name="T2" fmla="*/ 0 w 402"/>
              <a:gd name="T3" fmla="*/ 583407 h 716"/>
              <a:gd name="T4" fmla="*/ 337427 w 402"/>
              <a:gd name="T5" fmla="*/ 1166813 h 716"/>
              <a:gd name="T6" fmla="*/ 337427 w 402"/>
              <a:gd name="T7" fmla="*/ 860443 h 716"/>
              <a:gd name="T8" fmla="*/ 671513 w 402"/>
              <a:gd name="T9" fmla="*/ 860443 h 716"/>
              <a:gd name="T10" fmla="*/ 671513 w 402"/>
              <a:gd name="T11" fmla="*/ 306370 h 716"/>
              <a:gd name="T12" fmla="*/ 337427 w 402"/>
              <a:gd name="T13" fmla="*/ 306370 h 716"/>
              <a:gd name="T14" fmla="*/ 337427 w 402"/>
              <a:gd name="T15" fmla="*/ 0 h 716"/>
              <a:gd name="T16" fmla="*/ 314041 w 402"/>
              <a:gd name="T17" fmla="*/ 42370 h 7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2" h="716">
                <a:moveTo>
                  <a:pt x="188" y="26"/>
                </a:moveTo>
                <a:lnTo>
                  <a:pt x="0" y="358"/>
                </a:lnTo>
                <a:lnTo>
                  <a:pt x="202" y="716"/>
                </a:lnTo>
                <a:lnTo>
                  <a:pt x="202" y="528"/>
                </a:lnTo>
                <a:lnTo>
                  <a:pt x="402" y="528"/>
                </a:lnTo>
                <a:lnTo>
                  <a:pt x="402" y="188"/>
                </a:lnTo>
                <a:lnTo>
                  <a:pt x="202" y="188"/>
                </a:lnTo>
                <a:lnTo>
                  <a:pt x="202" y="0"/>
                </a:lnTo>
                <a:lnTo>
                  <a:pt x="188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Freeform 30"/>
          <p:cNvSpPr>
            <a:spLocks/>
          </p:cNvSpPr>
          <p:nvPr/>
        </p:nvSpPr>
        <p:spPr bwMode="auto">
          <a:xfrm>
            <a:off x="2143125" y="5238750"/>
            <a:ext cx="641350" cy="1069975"/>
          </a:xfrm>
          <a:custGeom>
            <a:avLst/>
            <a:gdLst>
              <a:gd name="T0" fmla="*/ 307314 w 384"/>
              <a:gd name="T1" fmla="*/ 0 h 656"/>
              <a:gd name="T2" fmla="*/ 0 w 384"/>
              <a:gd name="T3" fmla="*/ 534988 h 656"/>
              <a:gd name="T4" fmla="*/ 307314 w 384"/>
              <a:gd name="T5" fmla="*/ 1069975 h 656"/>
              <a:gd name="T6" fmla="*/ 307314 w 384"/>
              <a:gd name="T7" fmla="*/ 799219 h 656"/>
              <a:gd name="T8" fmla="*/ 641350 w 384"/>
              <a:gd name="T9" fmla="*/ 799219 h 656"/>
              <a:gd name="T10" fmla="*/ 641350 w 384"/>
              <a:gd name="T11" fmla="*/ 270756 h 656"/>
              <a:gd name="T12" fmla="*/ 307314 w 384"/>
              <a:gd name="T13" fmla="*/ 270756 h 656"/>
              <a:gd name="T14" fmla="*/ 307314 w 384"/>
              <a:gd name="T15" fmla="*/ 0 h 6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4" h="656">
                <a:moveTo>
                  <a:pt x="184" y="0"/>
                </a:moveTo>
                <a:lnTo>
                  <a:pt x="0" y="328"/>
                </a:lnTo>
                <a:lnTo>
                  <a:pt x="184" y="656"/>
                </a:lnTo>
                <a:lnTo>
                  <a:pt x="184" y="490"/>
                </a:lnTo>
                <a:lnTo>
                  <a:pt x="384" y="490"/>
                </a:lnTo>
                <a:lnTo>
                  <a:pt x="384" y="166"/>
                </a:lnTo>
                <a:lnTo>
                  <a:pt x="184" y="166"/>
                </a:lnTo>
                <a:lnTo>
                  <a:pt x="184" y="0"/>
                </a:lnTo>
                <a:close/>
              </a:path>
            </a:pathLst>
          </a:custGeom>
          <a:gradFill rotWithShape="0">
            <a:gsLst>
              <a:gs pos="0">
                <a:srgbClr val="94947A"/>
              </a:gs>
              <a:gs pos="100000">
                <a:srgbClr val="D7D7B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Freeform 31"/>
          <p:cNvSpPr>
            <a:spLocks/>
          </p:cNvSpPr>
          <p:nvPr/>
        </p:nvSpPr>
        <p:spPr bwMode="auto">
          <a:xfrm>
            <a:off x="6784975" y="4519613"/>
            <a:ext cx="2071688" cy="2173287"/>
          </a:xfrm>
          <a:custGeom>
            <a:avLst/>
            <a:gdLst>
              <a:gd name="T0" fmla="*/ 167072 w 1240"/>
              <a:gd name="T1" fmla="*/ 0 h 1334"/>
              <a:gd name="T2" fmla="*/ 133657 w 1240"/>
              <a:gd name="T3" fmla="*/ 3258 h 1334"/>
              <a:gd name="T4" fmla="*/ 103584 w 1240"/>
              <a:gd name="T5" fmla="*/ 13033 h 1334"/>
              <a:gd name="T6" fmla="*/ 73512 w 1240"/>
              <a:gd name="T7" fmla="*/ 26066 h 1334"/>
              <a:gd name="T8" fmla="*/ 50121 w 1240"/>
              <a:gd name="T9" fmla="*/ 45616 h 1334"/>
              <a:gd name="T10" fmla="*/ 30073 w 1240"/>
              <a:gd name="T11" fmla="*/ 71683 h 1334"/>
              <a:gd name="T12" fmla="*/ 13366 w 1240"/>
              <a:gd name="T13" fmla="*/ 97749 h 1334"/>
              <a:gd name="T14" fmla="*/ 3341 w 1240"/>
              <a:gd name="T15" fmla="*/ 130332 h 1334"/>
              <a:gd name="T16" fmla="*/ 0 w 1240"/>
              <a:gd name="T17" fmla="*/ 162915 h 1334"/>
              <a:gd name="T18" fmla="*/ 0 w 1240"/>
              <a:gd name="T19" fmla="*/ 2010372 h 1334"/>
              <a:gd name="T20" fmla="*/ 3341 w 1240"/>
              <a:gd name="T21" fmla="*/ 2042955 h 1334"/>
              <a:gd name="T22" fmla="*/ 13366 w 1240"/>
              <a:gd name="T23" fmla="*/ 2075538 h 1334"/>
              <a:gd name="T24" fmla="*/ 30073 w 1240"/>
              <a:gd name="T25" fmla="*/ 2101604 h 1334"/>
              <a:gd name="T26" fmla="*/ 50121 w 1240"/>
              <a:gd name="T27" fmla="*/ 2124412 h 1334"/>
              <a:gd name="T28" fmla="*/ 73512 w 1240"/>
              <a:gd name="T29" fmla="*/ 2147221 h 1334"/>
              <a:gd name="T30" fmla="*/ 103584 w 1240"/>
              <a:gd name="T31" fmla="*/ 2160254 h 1334"/>
              <a:gd name="T32" fmla="*/ 133657 w 1240"/>
              <a:gd name="T33" fmla="*/ 2170029 h 1334"/>
              <a:gd name="T34" fmla="*/ 167072 w 1240"/>
              <a:gd name="T35" fmla="*/ 2173287 h 1334"/>
              <a:gd name="T36" fmla="*/ 1904616 w 1240"/>
              <a:gd name="T37" fmla="*/ 2173287 h 1334"/>
              <a:gd name="T38" fmla="*/ 1938031 w 1240"/>
              <a:gd name="T39" fmla="*/ 2170029 h 1334"/>
              <a:gd name="T40" fmla="*/ 1968104 w 1240"/>
              <a:gd name="T41" fmla="*/ 2160254 h 1334"/>
              <a:gd name="T42" fmla="*/ 1998176 w 1240"/>
              <a:gd name="T43" fmla="*/ 2147221 h 1334"/>
              <a:gd name="T44" fmla="*/ 2021567 w 1240"/>
              <a:gd name="T45" fmla="*/ 2124412 h 1334"/>
              <a:gd name="T46" fmla="*/ 2041615 w 1240"/>
              <a:gd name="T47" fmla="*/ 2101604 h 1334"/>
              <a:gd name="T48" fmla="*/ 2058322 w 1240"/>
              <a:gd name="T49" fmla="*/ 2075538 h 1334"/>
              <a:gd name="T50" fmla="*/ 2068347 w 1240"/>
              <a:gd name="T51" fmla="*/ 2042955 h 1334"/>
              <a:gd name="T52" fmla="*/ 2071688 w 1240"/>
              <a:gd name="T53" fmla="*/ 2010372 h 1334"/>
              <a:gd name="T54" fmla="*/ 2071688 w 1240"/>
              <a:gd name="T55" fmla="*/ 162915 h 1334"/>
              <a:gd name="T56" fmla="*/ 2068347 w 1240"/>
              <a:gd name="T57" fmla="*/ 130332 h 1334"/>
              <a:gd name="T58" fmla="*/ 2058322 w 1240"/>
              <a:gd name="T59" fmla="*/ 97749 h 1334"/>
              <a:gd name="T60" fmla="*/ 2041615 w 1240"/>
              <a:gd name="T61" fmla="*/ 71683 h 1334"/>
              <a:gd name="T62" fmla="*/ 2021567 w 1240"/>
              <a:gd name="T63" fmla="*/ 45616 h 1334"/>
              <a:gd name="T64" fmla="*/ 1998176 w 1240"/>
              <a:gd name="T65" fmla="*/ 26066 h 1334"/>
              <a:gd name="T66" fmla="*/ 1968104 w 1240"/>
              <a:gd name="T67" fmla="*/ 13033 h 1334"/>
              <a:gd name="T68" fmla="*/ 1938031 w 1240"/>
              <a:gd name="T69" fmla="*/ 3258 h 1334"/>
              <a:gd name="T70" fmla="*/ 1904616 w 1240"/>
              <a:gd name="T71" fmla="*/ 0 h 1334"/>
              <a:gd name="T72" fmla="*/ 167072 w 1240"/>
              <a:gd name="T73" fmla="*/ 0 h 133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40" h="1334">
                <a:moveTo>
                  <a:pt x="100" y="0"/>
                </a:moveTo>
                <a:lnTo>
                  <a:pt x="80" y="2"/>
                </a:lnTo>
                <a:lnTo>
                  <a:pt x="62" y="8"/>
                </a:lnTo>
                <a:lnTo>
                  <a:pt x="44" y="16"/>
                </a:lnTo>
                <a:lnTo>
                  <a:pt x="30" y="28"/>
                </a:lnTo>
                <a:lnTo>
                  <a:pt x="18" y="44"/>
                </a:lnTo>
                <a:lnTo>
                  <a:pt x="8" y="60"/>
                </a:lnTo>
                <a:lnTo>
                  <a:pt x="2" y="80"/>
                </a:lnTo>
                <a:lnTo>
                  <a:pt x="0" y="100"/>
                </a:lnTo>
                <a:lnTo>
                  <a:pt x="0" y="1234"/>
                </a:lnTo>
                <a:lnTo>
                  <a:pt x="2" y="1254"/>
                </a:lnTo>
                <a:lnTo>
                  <a:pt x="8" y="1274"/>
                </a:lnTo>
                <a:lnTo>
                  <a:pt x="18" y="1290"/>
                </a:lnTo>
                <a:lnTo>
                  <a:pt x="30" y="1304"/>
                </a:lnTo>
                <a:lnTo>
                  <a:pt x="44" y="1318"/>
                </a:lnTo>
                <a:lnTo>
                  <a:pt x="62" y="1326"/>
                </a:lnTo>
                <a:lnTo>
                  <a:pt x="80" y="1332"/>
                </a:lnTo>
                <a:lnTo>
                  <a:pt x="100" y="1334"/>
                </a:lnTo>
                <a:lnTo>
                  <a:pt x="1140" y="1334"/>
                </a:lnTo>
                <a:lnTo>
                  <a:pt x="1160" y="1332"/>
                </a:lnTo>
                <a:lnTo>
                  <a:pt x="1178" y="1326"/>
                </a:lnTo>
                <a:lnTo>
                  <a:pt x="1196" y="1318"/>
                </a:lnTo>
                <a:lnTo>
                  <a:pt x="1210" y="1304"/>
                </a:lnTo>
                <a:lnTo>
                  <a:pt x="1222" y="1290"/>
                </a:lnTo>
                <a:lnTo>
                  <a:pt x="1232" y="1274"/>
                </a:lnTo>
                <a:lnTo>
                  <a:pt x="1238" y="1254"/>
                </a:lnTo>
                <a:lnTo>
                  <a:pt x="1240" y="1234"/>
                </a:lnTo>
                <a:lnTo>
                  <a:pt x="1240" y="100"/>
                </a:lnTo>
                <a:lnTo>
                  <a:pt x="1238" y="80"/>
                </a:lnTo>
                <a:lnTo>
                  <a:pt x="1232" y="60"/>
                </a:lnTo>
                <a:lnTo>
                  <a:pt x="1222" y="44"/>
                </a:lnTo>
                <a:lnTo>
                  <a:pt x="1210" y="28"/>
                </a:lnTo>
                <a:lnTo>
                  <a:pt x="1196" y="16"/>
                </a:lnTo>
                <a:lnTo>
                  <a:pt x="1178" y="8"/>
                </a:lnTo>
                <a:lnTo>
                  <a:pt x="1160" y="2"/>
                </a:lnTo>
                <a:lnTo>
                  <a:pt x="114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6253163" y="5187950"/>
            <a:ext cx="735012" cy="1157288"/>
          </a:xfrm>
          <a:custGeom>
            <a:avLst/>
            <a:gdLst>
              <a:gd name="T0" fmla="*/ 314051 w 440"/>
              <a:gd name="T1" fmla="*/ 22820 h 710"/>
              <a:gd name="T2" fmla="*/ 3341 w 440"/>
              <a:gd name="T3" fmla="*/ 554194 h 710"/>
              <a:gd name="T4" fmla="*/ 0 w 440"/>
              <a:gd name="T5" fmla="*/ 567234 h 710"/>
              <a:gd name="T6" fmla="*/ 0 w 440"/>
              <a:gd name="T7" fmla="*/ 577014 h 710"/>
              <a:gd name="T8" fmla="*/ 0 w 440"/>
              <a:gd name="T9" fmla="*/ 590054 h 710"/>
              <a:gd name="T10" fmla="*/ 3341 w 440"/>
              <a:gd name="T11" fmla="*/ 599834 h 710"/>
              <a:gd name="T12" fmla="*/ 314051 w 440"/>
              <a:gd name="T13" fmla="*/ 1134468 h 710"/>
              <a:gd name="T14" fmla="*/ 324073 w 440"/>
              <a:gd name="T15" fmla="*/ 1147508 h 710"/>
              <a:gd name="T16" fmla="*/ 337437 w 440"/>
              <a:gd name="T17" fmla="*/ 1154028 h 710"/>
              <a:gd name="T18" fmla="*/ 350801 w 440"/>
              <a:gd name="T19" fmla="*/ 1157288 h 710"/>
              <a:gd name="T20" fmla="*/ 367506 w 440"/>
              <a:gd name="T21" fmla="*/ 1157288 h 710"/>
              <a:gd name="T22" fmla="*/ 380870 w 440"/>
              <a:gd name="T23" fmla="*/ 1150768 h 710"/>
              <a:gd name="T24" fmla="*/ 390893 w 440"/>
              <a:gd name="T25" fmla="*/ 1140988 h 710"/>
              <a:gd name="T26" fmla="*/ 397575 w 440"/>
              <a:gd name="T27" fmla="*/ 1127948 h 710"/>
              <a:gd name="T28" fmla="*/ 400916 w 440"/>
              <a:gd name="T29" fmla="*/ 1111648 h 710"/>
              <a:gd name="T30" fmla="*/ 400916 w 440"/>
              <a:gd name="T31" fmla="*/ 886711 h 710"/>
              <a:gd name="T32" fmla="*/ 688239 w 440"/>
              <a:gd name="T33" fmla="*/ 886711 h 710"/>
              <a:gd name="T34" fmla="*/ 704943 w 440"/>
              <a:gd name="T35" fmla="*/ 883451 h 710"/>
              <a:gd name="T36" fmla="*/ 721648 w 440"/>
              <a:gd name="T37" fmla="*/ 873671 h 710"/>
              <a:gd name="T38" fmla="*/ 731671 w 440"/>
              <a:gd name="T39" fmla="*/ 860631 h 710"/>
              <a:gd name="T40" fmla="*/ 735012 w 440"/>
              <a:gd name="T41" fmla="*/ 841071 h 710"/>
              <a:gd name="T42" fmla="*/ 735012 w 440"/>
              <a:gd name="T43" fmla="*/ 316217 h 710"/>
              <a:gd name="T44" fmla="*/ 731671 w 440"/>
              <a:gd name="T45" fmla="*/ 296657 h 710"/>
              <a:gd name="T46" fmla="*/ 721648 w 440"/>
              <a:gd name="T47" fmla="*/ 283617 h 710"/>
              <a:gd name="T48" fmla="*/ 704943 w 440"/>
              <a:gd name="T49" fmla="*/ 273837 h 710"/>
              <a:gd name="T50" fmla="*/ 688239 w 440"/>
              <a:gd name="T51" fmla="*/ 270577 h 710"/>
              <a:gd name="T52" fmla="*/ 400916 w 440"/>
              <a:gd name="T53" fmla="*/ 270577 h 710"/>
              <a:gd name="T54" fmla="*/ 400916 w 440"/>
              <a:gd name="T55" fmla="*/ 45640 h 710"/>
              <a:gd name="T56" fmla="*/ 397575 w 440"/>
              <a:gd name="T57" fmla="*/ 29340 h 710"/>
              <a:gd name="T58" fmla="*/ 390893 w 440"/>
              <a:gd name="T59" fmla="*/ 16300 h 710"/>
              <a:gd name="T60" fmla="*/ 380870 w 440"/>
              <a:gd name="T61" fmla="*/ 6520 h 710"/>
              <a:gd name="T62" fmla="*/ 367506 w 440"/>
              <a:gd name="T63" fmla="*/ 0 h 710"/>
              <a:gd name="T64" fmla="*/ 350801 w 440"/>
              <a:gd name="T65" fmla="*/ 0 h 710"/>
              <a:gd name="T66" fmla="*/ 337437 w 440"/>
              <a:gd name="T67" fmla="*/ 3260 h 710"/>
              <a:gd name="T68" fmla="*/ 324073 w 440"/>
              <a:gd name="T69" fmla="*/ 9780 h 710"/>
              <a:gd name="T70" fmla="*/ 317392 w 440"/>
              <a:gd name="T71" fmla="*/ 22820 h 710"/>
              <a:gd name="T72" fmla="*/ 314051 w 440"/>
              <a:gd name="T73" fmla="*/ 22820 h 71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40" h="710">
                <a:moveTo>
                  <a:pt x="188" y="14"/>
                </a:moveTo>
                <a:lnTo>
                  <a:pt x="2" y="340"/>
                </a:lnTo>
                <a:lnTo>
                  <a:pt x="0" y="348"/>
                </a:lnTo>
                <a:lnTo>
                  <a:pt x="0" y="354"/>
                </a:lnTo>
                <a:lnTo>
                  <a:pt x="0" y="362"/>
                </a:lnTo>
                <a:lnTo>
                  <a:pt x="2" y="368"/>
                </a:lnTo>
                <a:lnTo>
                  <a:pt x="188" y="696"/>
                </a:lnTo>
                <a:lnTo>
                  <a:pt x="194" y="704"/>
                </a:lnTo>
                <a:lnTo>
                  <a:pt x="202" y="708"/>
                </a:lnTo>
                <a:lnTo>
                  <a:pt x="210" y="710"/>
                </a:lnTo>
                <a:lnTo>
                  <a:pt x="220" y="710"/>
                </a:lnTo>
                <a:lnTo>
                  <a:pt x="228" y="706"/>
                </a:lnTo>
                <a:lnTo>
                  <a:pt x="234" y="700"/>
                </a:lnTo>
                <a:lnTo>
                  <a:pt x="238" y="692"/>
                </a:lnTo>
                <a:lnTo>
                  <a:pt x="240" y="682"/>
                </a:lnTo>
                <a:lnTo>
                  <a:pt x="240" y="544"/>
                </a:lnTo>
                <a:lnTo>
                  <a:pt x="412" y="544"/>
                </a:lnTo>
                <a:lnTo>
                  <a:pt x="422" y="542"/>
                </a:lnTo>
                <a:lnTo>
                  <a:pt x="432" y="536"/>
                </a:lnTo>
                <a:lnTo>
                  <a:pt x="438" y="528"/>
                </a:lnTo>
                <a:lnTo>
                  <a:pt x="440" y="516"/>
                </a:lnTo>
                <a:lnTo>
                  <a:pt x="440" y="194"/>
                </a:lnTo>
                <a:lnTo>
                  <a:pt x="438" y="182"/>
                </a:lnTo>
                <a:lnTo>
                  <a:pt x="432" y="174"/>
                </a:lnTo>
                <a:lnTo>
                  <a:pt x="422" y="168"/>
                </a:lnTo>
                <a:lnTo>
                  <a:pt x="412" y="166"/>
                </a:lnTo>
                <a:lnTo>
                  <a:pt x="240" y="166"/>
                </a:lnTo>
                <a:lnTo>
                  <a:pt x="240" y="28"/>
                </a:lnTo>
                <a:lnTo>
                  <a:pt x="238" y="18"/>
                </a:lnTo>
                <a:lnTo>
                  <a:pt x="234" y="10"/>
                </a:lnTo>
                <a:lnTo>
                  <a:pt x="228" y="4"/>
                </a:lnTo>
                <a:lnTo>
                  <a:pt x="220" y="0"/>
                </a:lnTo>
                <a:lnTo>
                  <a:pt x="210" y="0"/>
                </a:lnTo>
                <a:lnTo>
                  <a:pt x="202" y="2"/>
                </a:lnTo>
                <a:lnTo>
                  <a:pt x="194" y="6"/>
                </a:lnTo>
                <a:lnTo>
                  <a:pt x="190" y="14"/>
                </a:lnTo>
                <a:lnTo>
                  <a:pt x="188" y="14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Freeform 33"/>
          <p:cNvSpPr>
            <a:spLocks/>
          </p:cNvSpPr>
          <p:nvPr/>
        </p:nvSpPr>
        <p:spPr bwMode="auto">
          <a:xfrm>
            <a:off x="6286500" y="5219700"/>
            <a:ext cx="668338" cy="1092200"/>
          </a:xfrm>
          <a:custGeom>
            <a:avLst/>
            <a:gdLst>
              <a:gd name="T0" fmla="*/ 310777 w 400"/>
              <a:gd name="T1" fmla="*/ 6521 h 670"/>
              <a:gd name="T2" fmla="*/ 0 w 400"/>
              <a:gd name="T3" fmla="*/ 537949 h 670"/>
              <a:gd name="T4" fmla="*/ 0 w 400"/>
              <a:gd name="T5" fmla="*/ 544470 h 670"/>
              <a:gd name="T6" fmla="*/ 0 w 400"/>
              <a:gd name="T7" fmla="*/ 550990 h 670"/>
              <a:gd name="T8" fmla="*/ 310777 w 400"/>
              <a:gd name="T9" fmla="*/ 1085679 h 670"/>
              <a:gd name="T10" fmla="*/ 314119 w 400"/>
              <a:gd name="T11" fmla="*/ 1092200 h 670"/>
              <a:gd name="T12" fmla="*/ 324144 w 400"/>
              <a:gd name="T13" fmla="*/ 1092200 h 670"/>
              <a:gd name="T14" fmla="*/ 330827 w 400"/>
              <a:gd name="T15" fmla="*/ 1088940 h 670"/>
              <a:gd name="T16" fmla="*/ 334169 w 400"/>
              <a:gd name="T17" fmla="*/ 1079159 h 670"/>
              <a:gd name="T18" fmla="*/ 334169 w 400"/>
              <a:gd name="T19" fmla="*/ 821595 h 670"/>
              <a:gd name="T20" fmla="*/ 654971 w 400"/>
              <a:gd name="T21" fmla="*/ 821595 h 670"/>
              <a:gd name="T22" fmla="*/ 658313 w 400"/>
              <a:gd name="T23" fmla="*/ 821595 h 670"/>
              <a:gd name="T24" fmla="*/ 664996 w 400"/>
              <a:gd name="T25" fmla="*/ 818335 h 670"/>
              <a:gd name="T26" fmla="*/ 664996 w 400"/>
              <a:gd name="T27" fmla="*/ 815075 h 670"/>
              <a:gd name="T28" fmla="*/ 668338 w 400"/>
              <a:gd name="T29" fmla="*/ 808554 h 670"/>
              <a:gd name="T30" fmla="*/ 668338 w 400"/>
              <a:gd name="T31" fmla="*/ 283646 h 670"/>
              <a:gd name="T32" fmla="*/ 664996 w 400"/>
              <a:gd name="T33" fmla="*/ 277125 h 670"/>
              <a:gd name="T34" fmla="*/ 664996 w 400"/>
              <a:gd name="T35" fmla="*/ 273865 h 670"/>
              <a:gd name="T36" fmla="*/ 658313 w 400"/>
              <a:gd name="T37" fmla="*/ 270605 h 670"/>
              <a:gd name="T38" fmla="*/ 654971 w 400"/>
              <a:gd name="T39" fmla="*/ 270605 h 670"/>
              <a:gd name="T40" fmla="*/ 334169 w 400"/>
              <a:gd name="T41" fmla="*/ 270605 h 670"/>
              <a:gd name="T42" fmla="*/ 334169 w 400"/>
              <a:gd name="T43" fmla="*/ 13041 h 670"/>
              <a:gd name="T44" fmla="*/ 330827 w 400"/>
              <a:gd name="T45" fmla="*/ 3260 h 670"/>
              <a:gd name="T46" fmla="*/ 324144 w 400"/>
              <a:gd name="T47" fmla="*/ 0 h 670"/>
              <a:gd name="T48" fmla="*/ 317461 w 400"/>
              <a:gd name="T49" fmla="*/ 0 h 670"/>
              <a:gd name="T50" fmla="*/ 314119 w 400"/>
              <a:gd name="T51" fmla="*/ 6521 h 670"/>
              <a:gd name="T52" fmla="*/ 310777 w 400"/>
              <a:gd name="T53" fmla="*/ 6521 h 6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0" h="670">
                <a:moveTo>
                  <a:pt x="186" y="4"/>
                </a:moveTo>
                <a:lnTo>
                  <a:pt x="0" y="330"/>
                </a:lnTo>
                <a:lnTo>
                  <a:pt x="0" y="334"/>
                </a:lnTo>
                <a:lnTo>
                  <a:pt x="0" y="338"/>
                </a:lnTo>
                <a:lnTo>
                  <a:pt x="186" y="666"/>
                </a:lnTo>
                <a:lnTo>
                  <a:pt x="188" y="670"/>
                </a:lnTo>
                <a:lnTo>
                  <a:pt x="194" y="670"/>
                </a:lnTo>
                <a:lnTo>
                  <a:pt x="198" y="668"/>
                </a:lnTo>
                <a:lnTo>
                  <a:pt x="200" y="662"/>
                </a:lnTo>
                <a:lnTo>
                  <a:pt x="200" y="504"/>
                </a:lnTo>
                <a:lnTo>
                  <a:pt x="392" y="504"/>
                </a:lnTo>
                <a:lnTo>
                  <a:pt x="394" y="504"/>
                </a:lnTo>
                <a:lnTo>
                  <a:pt x="398" y="502"/>
                </a:lnTo>
                <a:lnTo>
                  <a:pt x="398" y="500"/>
                </a:lnTo>
                <a:lnTo>
                  <a:pt x="400" y="496"/>
                </a:lnTo>
                <a:lnTo>
                  <a:pt x="400" y="174"/>
                </a:lnTo>
                <a:lnTo>
                  <a:pt x="398" y="170"/>
                </a:lnTo>
                <a:lnTo>
                  <a:pt x="398" y="168"/>
                </a:lnTo>
                <a:lnTo>
                  <a:pt x="394" y="166"/>
                </a:lnTo>
                <a:lnTo>
                  <a:pt x="392" y="166"/>
                </a:lnTo>
                <a:lnTo>
                  <a:pt x="200" y="166"/>
                </a:lnTo>
                <a:lnTo>
                  <a:pt x="200" y="8"/>
                </a:lnTo>
                <a:lnTo>
                  <a:pt x="198" y="2"/>
                </a:lnTo>
                <a:lnTo>
                  <a:pt x="194" y="0"/>
                </a:lnTo>
                <a:lnTo>
                  <a:pt x="190" y="0"/>
                </a:lnTo>
                <a:lnTo>
                  <a:pt x="188" y="4"/>
                </a:lnTo>
                <a:lnTo>
                  <a:pt x="186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Freeform 34"/>
          <p:cNvSpPr>
            <a:spLocks/>
          </p:cNvSpPr>
          <p:nvPr/>
        </p:nvSpPr>
        <p:spPr bwMode="auto">
          <a:xfrm>
            <a:off x="6818313" y="4551363"/>
            <a:ext cx="2005012" cy="2109787"/>
          </a:xfrm>
          <a:custGeom>
            <a:avLst/>
            <a:gdLst>
              <a:gd name="T0" fmla="*/ 133667 w 1200"/>
              <a:gd name="T1" fmla="*/ 0 h 1294"/>
              <a:gd name="T2" fmla="*/ 106934 w 1200"/>
              <a:gd name="T3" fmla="*/ 3261 h 1294"/>
              <a:gd name="T4" fmla="*/ 83542 w 1200"/>
              <a:gd name="T5" fmla="*/ 9783 h 1294"/>
              <a:gd name="T6" fmla="*/ 60150 w 1200"/>
              <a:gd name="T7" fmla="*/ 22826 h 1294"/>
              <a:gd name="T8" fmla="*/ 40100 w 1200"/>
              <a:gd name="T9" fmla="*/ 39131 h 1294"/>
              <a:gd name="T10" fmla="*/ 23392 w 1200"/>
              <a:gd name="T11" fmla="*/ 55435 h 1294"/>
              <a:gd name="T12" fmla="*/ 10025 w 1200"/>
              <a:gd name="T13" fmla="*/ 78261 h 1294"/>
              <a:gd name="T14" fmla="*/ 3342 w 1200"/>
              <a:gd name="T15" fmla="*/ 104348 h 1294"/>
              <a:gd name="T16" fmla="*/ 0 w 1200"/>
              <a:gd name="T17" fmla="*/ 130435 h 1294"/>
              <a:gd name="T18" fmla="*/ 0 w 1200"/>
              <a:gd name="T19" fmla="*/ 1979352 h 1294"/>
              <a:gd name="T20" fmla="*/ 3342 w 1200"/>
              <a:gd name="T21" fmla="*/ 2005439 h 1294"/>
              <a:gd name="T22" fmla="*/ 10025 w 1200"/>
              <a:gd name="T23" fmla="*/ 2031526 h 1294"/>
              <a:gd name="T24" fmla="*/ 23392 w 1200"/>
              <a:gd name="T25" fmla="*/ 2054352 h 1294"/>
              <a:gd name="T26" fmla="*/ 40100 w 1200"/>
              <a:gd name="T27" fmla="*/ 2070656 h 1294"/>
              <a:gd name="T28" fmla="*/ 60150 w 1200"/>
              <a:gd name="T29" fmla="*/ 2086961 h 1294"/>
              <a:gd name="T30" fmla="*/ 83542 w 1200"/>
              <a:gd name="T31" fmla="*/ 2100004 h 1294"/>
              <a:gd name="T32" fmla="*/ 106934 w 1200"/>
              <a:gd name="T33" fmla="*/ 2106526 h 1294"/>
              <a:gd name="T34" fmla="*/ 133667 w 1200"/>
              <a:gd name="T35" fmla="*/ 2109787 h 1294"/>
              <a:gd name="T36" fmla="*/ 1871345 w 1200"/>
              <a:gd name="T37" fmla="*/ 2109787 h 1294"/>
              <a:gd name="T38" fmla="*/ 1898078 w 1200"/>
              <a:gd name="T39" fmla="*/ 2106526 h 1294"/>
              <a:gd name="T40" fmla="*/ 1924812 w 1200"/>
              <a:gd name="T41" fmla="*/ 2100004 h 1294"/>
              <a:gd name="T42" fmla="*/ 1944862 w 1200"/>
              <a:gd name="T43" fmla="*/ 2086961 h 1294"/>
              <a:gd name="T44" fmla="*/ 1964912 w 1200"/>
              <a:gd name="T45" fmla="*/ 2070656 h 1294"/>
              <a:gd name="T46" fmla="*/ 1981620 w 1200"/>
              <a:gd name="T47" fmla="*/ 2054352 h 1294"/>
              <a:gd name="T48" fmla="*/ 1994987 w 1200"/>
              <a:gd name="T49" fmla="*/ 2031526 h 1294"/>
              <a:gd name="T50" fmla="*/ 2001670 w 1200"/>
              <a:gd name="T51" fmla="*/ 2005439 h 1294"/>
              <a:gd name="T52" fmla="*/ 2005012 w 1200"/>
              <a:gd name="T53" fmla="*/ 1979352 h 1294"/>
              <a:gd name="T54" fmla="*/ 2005012 w 1200"/>
              <a:gd name="T55" fmla="*/ 130435 h 1294"/>
              <a:gd name="T56" fmla="*/ 2001670 w 1200"/>
              <a:gd name="T57" fmla="*/ 104348 h 1294"/>
              <a:gd name="T58" fmla="*/ 1994987 w 1200"/>
              <a:gd name="T59" fmla="*/ 78261 h 1294"/>
              <a:gd name="T60" fmla="*/ 1981620 w 1200"/>
              <a:gd name="T61" fmla="*/ 55435 h 1294"/>
              <a:gd name="T62" fmla="*/ 1964912 w 1200"/>
              <a:gd name="T63" fmla="*/ 39131 h 1294"/>
              <a:gd name="T64" fmla="*/ 1944862 w 1200"/>
              <a:gd name="T65" fmla="*/ 22826 h 1294"/>
              <a:gd name="T66" fmla="*/ 1924812 w 1200"/>
              <a:gd name="T67" fmla="*/ 9783 h 1294"/>
              <a:gd name="T68" fmla="*/ 1898078 w 1200"/>
              <a:gd name="T69" fmla="*/ 3261 h 1294"/>
              <a:gd name="T70" fmla="*/ 1871345 w 1200"/>
              <a:gd name="T71" fmla="*/ 0 h 1294"/>
              <a:gd name="T72" fmla="*/ 133667 w 1200"/>
              <a:gd name="T73" fmla="*/ 0 h 129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00" h="1294">
                <a:moveTo>
                  <a:pt x="80" y="0"/>
                </a:moveTo>
                <a:lnTo>
                  <a:pt x="64" y="2"/>
                </a:lnTo>
                <a:lnTo>
                  <a:pt x="50" y="6"/>
                </a:lnTo>
                <a:lnTo>
                  <a:pt x="36" y="14"/>
                </a:lnTo>
                <a:lnTo>
                  <a:pt x="24" y="24"/>
                </a:lnTo>
                <a:lnTo>
                  <a:pt x="14" y="34"/>
                </a:lnTo>
                <a:lnTo>
                  <a:pt x="6" y="48"/>
                </a:lnTo>
                <a:lnTo>
                  <a:pt x="2" y="64"/>
                </a:lnTo>
                <a:lnTo>
                  <a:pt x="0" y="80"/>
                </a:lnTo>
                <a:lnTo>
                  <a:pt x="0" y="1214"/>
                </a:lnTo>
                <a:lnTo>
                  <a:pt x="2" y="1230"/>
                </a:lnTo>
                <a:lnTo>
                  <a:pt x="6" y="1246"/>
                </a:lnTo>
                <a:lnTo>
                  <a:pt x="14" y="1260"/>
                </a:lnTo>
                <a:lnTo>
                  <a:pt x="24" y="1270"/>
                </a:lnTo>
                <a:lnTo>
                  <a:pt x="36" y="1280"/>
                </a:lnTo>
                <a:lnTo>
                  <a:pt x="50" y="1288"/>
                </a:lnTo>
                <a:lnTo>
                  <a:pt x="64" y="1292"/>
                </a:lnTo>
                <a:lnTo>
                  <a:pt x="80" y="1294"/>
                </a:lnTo>
                <a:lnTo>
                  <a:pt x="1120" y="1294"/>
                </a:lnTo>
                <a:lnTo>
                  <a:pt x="1136" y="1292"/>
                </a:lnTo>
                <a:lnTo>
                  <a:pt x="1152" y="1288"/>
                </a:lnTo>
                <a:lnTo>
                  <a:pt x="1164" y="1280"/>
                </a:lnTo>
                <a:lnTo>
                  <a:pt x="1176" y="1270"/>
                </a:lnTo>
                <a:lnTo>
                  <a:pt x="1186" y="1260"/>
                </a:lnTo>
                <a:lnTo>
                  <a:pt x="1194" y="1246"/>
                </a:lnTo>
                <a:lnTo>
                  <a:pt x="1198" y="1230"/>
                </a:lnTo>
                <a:lnTo>
                  <a:pt x="1200" y="1214"/>
                </a:lnTo>
                <a:lnTo>
                  <a:pt x="1200" y="80"/>
                </a:lnTo>
                <a:lnTo>
                  <a:pt x="1198" y="64"/>
                </a:lnTo>
                <a:lnTo>
                  <a:pt x="1194" y="48"/>
                </a:lnTo>
                <a:lnTo>
                  <a:pt x="1186" y="34"/>
                </a:lnTo>
                <a:lnTo>
                  <a:pt x="1176" y="24"/>
                </a:lnTo>
                <a:lnTo>
                  <a:pt x="1164" y="14"/>
                </a:lnTo>
                <a:lnTo>
                  <a:pt x="1152" y="6"/>
                </a:lnTo>
                <a:lnTo>
                  <a:pt x="1136" y="2"/>
                </a:lnTo>
                <a:lnTo>
                  <a:pt x="1120" y="0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Freeform 35"/>
          <p:cNvSpPr>
            <a:spLocks/>
          </p:cNvSpPr>
          <p:nvPr/>
        </p:nvSpPr>
        <p:spPr bwMode="auto">
          <a:xfrm>
            <a:off x="6831013" y="4564063"/>
            <a:ext cx="1979612" cy="2084387"/>
          </a:xfrm>
          <a:custGeom>
            <a:avLst/>
            <a:gdLst>
              <a:gd name="T0" fmla="*/ 1979612 w 1184"/>
              <a:gd name="T1" fmla="*/ 1966957 h 1278"/>
              <a:gd name="T2" fmla="*/ 1976268 w 1184"/>
              <a:gd name="T3" fmla="*/ 1989790 h 1278"/>
              <a:gd name="T4" fmla="*/ 1969580 w 1184"/>
              <a:gd name="T5" fmla="*/ 2012624 h 1278"/>
              <a:gd name="T6" fmla="*/ 1959548 w 1184"/>
              <a:gd name="T7" fmla="*/ 2032196 h 1278"/>
              <a:gd name="T8" fmla="*/ 1942829 w 1184"/>
              <a:gd name="T9" fmla="*/ 2051767 h 1278"/>
              <a:gd name="T10" fmla="*/ 1926109 w 1184"/>
              <a:gd name="T11" fmla="*/ 2064815 h 1278"/>
              <a:gd name="T12" fmla="*/ 1906045 w 1184"/>
              <a:gd name="T13" fmla="*/ 2074601 h 1278"/>
              <a:gd name="T14" fmla="*/ 1882638 w 1184"/>
              <a:gd name="T15" fmla="*/ 2081125 h 1278"/>
              <a:gd name="T16" fmla="*/ 1859230 w 1184"/>
              <a:gd name="T17" fmla="*/ 2084387 h 1278"/>
              <a:gd name="T18" fmla="*/ 120382 w 1184"/>
              <a:gd name="T19" fmla="*/ 2084387 h 1278"/>
              <a:gd name="T20" fmla="*/ 96974 w 1184"/>
              <a:gd name="T21" fmla="*/ 2081125 h 1278"/>
              <a:gd name="T22" fmla="*/ 73567 w 1184"/>
              <a:gd name="T23" fmla="*/ 2074601 h 1278"/>
              <a:gd name="T24" fmla="*/ 53503 w 1184"/>
              <a:gd name="T25" fmla="*/ 2064815 h 1278"/>
              <a:gd name="T26" fmla="*/ 36783 w 1184"/>
              <a:gd name="T27" fmla="*/ 2051767 h 1278"/>
              <a:gd name="T28" fmla="*/ 20064 w 1184"/>
              <a:gd name="T29" fmla="*/ 2032196 h 1278"/>
              <a:gd name="T30" fmla="*/ 10032 w 1184"/>
              <a:gd name="T31" fmla="*/ 2012624 h 1278"/>
              <a:gd name="T32" fmla="*/ 3344 w 1184"/>
              <a:gd name="T33" fmla="*/ 1989790 h 1278"/>
              <a:gd name="T34" fmla="*/ 0 w 1184"/>
              <a:gd name="T35" fmla="*/ 1966957 h 1278"/>
              <a:gd name="T36" fmla="*/ 0 w 1184"/>
              <a:gd name="T37" fmla="*/ 117430 h 1278"/>
              <a:gd name="T38" fmla="*/ 3344 w 1184"/>
              <a:gd name="T39" fmla="*/ 94597 h 1278"/>
              <a:gd name="T40" fmla="*/ 10032 w 1184"/>
              <a:gd name="T41" fmla="*/ 71763 h 1278"/>
              <a:gd name="T42" fmla="*/ 20064 w 1184"/>
              <a:gd name="T43" fmla="*/ 52191 h 1278"/>
              <a:gd name="T44" fmla="*/ 36783 w 1184"/>
              <a:gd name="T45" fmla="*/ 32620 h 1278"/>
              <a:gd name="T46" fmla="*/ 53503 w 1184"/>
              <a:gd name="T47" fmla="*/ 19572 h 1278"/>
              <a:gd name="T48" fmla="*/ 73567 w 1184"/>
              <a:gd name="T49" fmla="*/ 9786 h 1278"/>
              <a:gd name="T50" fmla="*/ 96974 w 1184"/>
              <a:gd name="T51" fmla="*/ 3262 h 1278"/>
              <a:gd name="T52" fmla="*/ 120382 w 1184"/>
              <a:gd name="T53" fmla="*/ 0 h 1278"/>
              <a:gd name="T54" fmla="*/ 1859230 w 1184"/>
              <a:gd name="T55" fmla="*/ 0 h 1278"/>
              <a:gd name="T56" fmla="*/ 1882638 w 1184"/>
              <a:gd name="T57" fmla="*/ 3262 h 1278"/>
              <a:gd name="T58" fmla="*/ 1906045 w 1184"/>
              <a:gd name="T59" fmla="*/ 9786 h 1278"/>
              <a:gd name="T60" fmla="*/ 1926109 w 1184"/>
              <a:gd name="T61" fmla="*/ 19572 h 1278"/>
              <a:gd name="T62" fmla="*/ 1942829 w 1184"/>
              <a:gd name="T63" fmla="*/ 32620 h 1278"/>
              <a:gd name="T64" fmla="*/ 1959548 w 1184"/>
              <a:gd name="T65" fmla="*/ 52191 h 1278"/>
              <a:gd name="T66" fmla="*/ 1969580 w 1184"/>
              <a:gd name="T67" fmla="*/ 71763 h 1278"/>
              <a:gd name="T68" fmla="*/ 1976268 w 1184"/>
              <a:gd name="T69" fmla="*/ 94597 h 1278"/>
              <a:gd name="T70" fmla="*/ 1979612 w 1184"/>
              <a:gd name="T71" fmla="*/ 117430 h 1278"/>
              <a:gd name="T72" fmla="*/ 1979612 w 1184"/>
              <a:gd name="T73" fmla="*/ 1966957 h 127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84" h="1278">
                <a:moveTo>
                  <a:pt x="1184" y="1206"/>
                </a:moveTo>
                <a:lnTo>
                  <a:pt x="1182" y="1220"/>
                </a:lnTo>
                <a:lnTo>
                  <a:pt x="1178" y="1234"/>
                </a:lnTo>
                <a:lnTo>
                  <a:pt x="1172" y="1246"/>
                </a:lnTo>
                <a:lnTo>
                  <a:pt x="1162" y="1258"/>
                </a:lnTo>
                <a:lnTo>
                  <a:pt x="1152" y="1266"/>
                </a:lnTo>
                <a:lnTo>
                  <a:pt x="1140" y="1272"/>
                </a:lnTo>
                <a:lnTo>
                  <a:pt x="1126" y="1276"/>
                </a:lnTo>
                <a:lnTo>
                  <a:pt x="1112" y="1278"/>
                </a:lnTo>
                <a:lnTo>
                  <a:pt x="72" y="1278"/>
                </a:lnTo>
                <a:lnTo>
                  <a:pt x="58" y="1276"/>
                </a:lnTo>
                <a:lnTo>
                  <a:pt x="44" y="1272"/>
                </a:lnTo>
                <a:lnTo>
                  <a:pt x="32" y="1266"/>
                </a:lnTo>
                <a:lnTo>
                  <a:pt x="22" y="1258"/>
                </a:lnTo>
                <a:lnTo>
                  <a:pt x="12" y="1246"/>
                </a:lnTo>
                <a:lnTo>
                  <a:pt x="6" y="1234"/>
                </a:lnTo>
                <a:lnTo>
                  <a:pt x="2" y="1220"/>
                </a:lnTo>
                <a:lnTo>
                  <a:pt x="0" y="1206"/>
                </a:lnTo>
                <a:lnTo>
                  <a:pt x="0" y="72"/>
                </a:lnTo>
                <a:lnTo>
                  <a:pt x="2" y="58"/>
                </a:lnTo>
                <a:lnTo>
                  <a:pt x="6" y="44"/>
                </a:lnTo>
                <a:lnTo>
                  <a:pt x="12" y="32"/>
                </a:lnTo>
                <a:lnTo>
                  <a:pt x="22" y="20"/>
                </a:lnTo>
                <a:lnTo>
                  <a:pt x="32" y="12"/>
                </a:lnTo>
                <a:lnTo>
                  <a:pt x="44" y="6"/>
                </a:lnTo>
                <a:lnTo>
                  <a:pt x="58" y="2"/>
                </a:lnTo>
                <a:lnTo>
                  <a:pt x="72" y="0"/>
                </a:lnTo>
                <a:lnTo>
                  <a:pt x="1112" y="0"/>
                </a:lnTo>
                <a:lnTo>
                  <a:pt x="1126" y="2"/>
                </a:lnTo>
                <a:lnTo>
                  <a:pt x="1140" y="6"/>
                </a:lnTo>
                <a:lnTo>
                  <a:pt x="1152" y="12"/>
                </a:lnTo>
                <a:lnTo>
                  <a:pt x="1162" y="20"/>
                </a:lnTo>
                <a:lnTo>
                  <a:pt x="1172" y="32"/>
                </a:lnTo>
                <a:lnTo>
                  <a:pt x="1178" y="44"/>
                </a:lnTo>
                <a:lnTo>
                  <a:pt x="1182" y="58"/>
                </a:lnTo>
                <a:lnTo>
                  <a:pt x="1184" y="72"/>
                </a:lnTo>
                <a:lnTo>
                  <a:pt x="1184" y="1206"/>
                </a:lnTo>
                <a:close/>
              </a:path>
            </a:pathLst>
          </a:custGeom>
          <a:solidFill>
            <a:srgbClr val="D6D6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Freeform 36"/>
          <p:cNvSpPr>
            <a:spLocks/>
          </p:cNvSpPr>
          <p:nvPr/>
        </p:nvSpPr>
        <p:spPr bwMode="auto">
          <a:xfrm>
            <a:off x="6300788" y="5232400"/>
            <a:ext cx="641350" cy="1066800"/>
          </a:xfrm>
          <a:custGeom>
            <a:avLst/>
            <a:gdLst>
              <a:gd name="T0" fmla="*/ 307314 w 384"/>
              <a:gd name="T1" fmla="*/ 0 h 654"/>
              <a:gd name="T2" fmla="*/ 0 w 384"/>
              <a:gd name="T3" fmla="*/ 531769 h 654"/>
              <a:gd name="T4" fmla="*/ 307314 w 384"/>
              <a:gd name="T5" fmla="*/ 1066800 h 654"/>
              <a:gd name="T6" fmla="*/ 307314 w 384"/>
              <a:gd name="T7" fmla="*/ 796022 h 654"/>
              <a:gd name="T8" fmla="*/ 641350 w 384"/>
              <a:gd name="T9" fmla="*/ 796022 h 654"/>
              <a:gd name="T10" fmla="*/ 641350 w 384"/>
              <a:gd name="T11" fmla="*/ 270778 h 654"/>
              <a:gd name="T12" fmla="*/ 307314 w 384"/>
              <a:gd name="T13" fmla="*/ 270778 h 654"/>
              <a:gd name="T14" fmla="*/ 307314 w 384"/>
              <a:gd name="T15" fmla="*/ 0 h 6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4" h="654">
                <a:moveTo>
                  <a:pt x="184" y="0"/>
                </a:moveTo>
                <a:lnTo>
                  <a:pt x="0" y="326"/>
                </a:lnTo>
                <a:lnTo>
                  <a:pt x="184" y="654"/>
                </a:lnTo>
                <a:lnTo>
                  <a:pt x="184" y="488"/>
                </a:lnTo>
                <a:lnTo>
                  <a:pt x="384" y="488"/>
                </a:lnTo>
                <a:lnTo>
                  <a:pt x="384" y="166"/>
                </a:lnTo>
                <a:lnTo>
                  <a:pt x="184" y="166"/>
                </a:lnTo>
                <a:lnTo>
                  <a:pt x="184" y="0"/>
                </a:lnTo>
                <a:close/>
              </a:path>
            </a:pathLst>
          </a:custGeom>
          <a:gradFill rotWithShape="0">
            <a:gsLst>
              <a:gs pos="0">
                <a:srgbClr val="94947A"/>
              </a:gs>
              <a:gs pos="100000">
                <a:srgbClr val="D7D7B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Freeform 37"/>
          <p:cNvSpPr>
            <a:spLocks/>
          </p:cNvSpPr>
          <p:nvPr/>
        </p:nvSpPr>
        <p:spPr bwMode="auto">
          <a:xfrm>
            <a:off x="6784975" y="3292475"/>
            <a:ext cx="2071688" cy="1122363"/>
          </a:xfrm>
          <a:custGeom>
            <a:avLst/>
            <a:gdLst>
              <a:gd name="T0" fmla="*/ 167072 w 1240"/>
              <a:gd name="T1" fmla="*/ 0 h 688"/>
              <a:gd name="T2" fmla="*/ 133657 w 1240"/>
              <a:gd name="T3" fmla="*/ 3263 h 688"/>
              <a:gd name="T4" fmla="*/ 103584 w 1240"/>
              <a:gd name="T5" fmla="*/ 13051 h 688"/>
              <a:gd name="T6" fmla="*/ 73512 w 1240"/>
              <a:gd name="T7" fmla="*/ 26101 h 688"/>
              <a:gd name="T8" fmla="*/ 50121 w 1240"/>
              <a:gd name="T9" fmla="*/ 45678 h 688"/>
              <a:gd name="T10" fmla="*/ 30073 w 1240"/>
              <a:gd name="T11" fmla="*/ 71779 h 688"/>
              <a:gd name="T12" fmla="*/ 13366 w 1240"/>
              <a:gd name="T13" fmla="*/ 97880 h 688"/>
              <a:gd name="T14" fmla="*/ 3341 w 1240"/>
              <a:gd name="T15" fmla="*/ 130507 h 688"/>
              <a:gd name="T16" fmla="*/ 0 w 1240"/>
              <a:gd name="T17" fmla="*/ 163134 h 688"/>
              <a:gd name="T18" fmla="*/ 0 w 1240"/>
              <a:gd name="T19" fmla="*/ 959229 h 688"/>
              <a:gd name="T20" fmla="*/ 3341 w 1240"/>
              <a:gd name="T21" fmla="*/ 991856 h 688"/>
              <a:gd name="T22" fmla="*/ 13366 w 1240"/>
              <a:gd name="T23" fmla="*/ 1021220 h 688"/>
              <a:gd name="T24" fmla="*/ 30073 w 1240"/>
              <a:gd name="T25" fmla="*/ 1050584 h 688"/>
              <a:gd name="T26" fmla="*/ 50121 w 1240"/>
              <a:gd name="T27" fmla="*/ 1073423 h 688"/>
              <a:gd name="T28" fmla="*/ 73512 w 1240"/>
              <a:gd name="T29" fmla="*/ 1092999 h 688"/>
              <a:gd name="T30" fmla="*/ 103584 w 1240"/>
              <a:gd name="T31" fmla="*/ 1109312 h 688"/>
              <a:gd name="T32" fmla="*/ 133657 w 1240"/>
              <a:gd name="T33" fmla="*/ 1119100 h 688"/>
              <a:gd name="T34" fmla="*/ 167072 w 1240"/>
              <a:gd name="T35" fmla="*/ 1122363 h 688"/>
              <a:gd name="T36" fmla="*/ 1904616 w 1240"/>
              <a:gd name="T37" fmla="*/ 1122363 h 688"/>
              <a:gd name="T38" fmla="*/ 1938031 w 1240"/>
              <a:gd name="T39" fmla="*/ 1119100 h 688"/>
              <a:gd name="T40" fmla="*/ 1968104 w 1240"/>
              <a:gd name="T41" fmla="*/ 1109312 h 688"/>
              <a:gd name="T42" fmla="*/ 1998176 w 1240"/>
              <a:gd name="T43" fmla="*/ 1092999 h 688"/>
              <a:gd name="T44" fmla="*/ 2021567 w 1240"/>
              <a:gd name="T45" fmla="*/ 1073423 h 688"/>
              <a:gd name="T46" fmla="*/ 2041615 w 1240"/>
              <a:gd name="T47" fmla="*/ 1050584 h 688"/>
              <a:gd name="T48" fmla="*/ 2058322 w 1240"/>
              <a:gd name="T49" fmla="*/ 1021220 h 688"/>
              <a:gd name="T50" fmla="*/ 2068347 w 1240"/>
              <a:gd name="T51" fmla="*/ 991856 h 688"/>
              <a:gd name="T52" fmla="*/ 2071688 w 1240"/>
              <a:gd name="T53" fmla="*/ 959229 h 688"/>
              <a:gd name="T54" fmla="*/ 2071688 w 1240"/>
              <a:gd name="T55" fmla="*/ 163134 h 688"/>
              <a:gd name="T56" fmla="*/ 2068347 w 1240"/>
              <a:gd name="T57" fmla="*/ 130507 h 688"/>
              <a:gd name="T58" fmla="*/ 2058322 w 1240"/>
              <a:gd name="T59" fmla="*/ 97880 h 688"/>
              <a:gd name="T60" fmla="*/ 2041615 w 1240"/>
              <a:gd name="T61" fmla="*/ 71779 h 688"/>
              <a:gd name="T62" fmla="*/ 2021567 w 1240"/>
              <a:gd name="T63" fmla="*/ 45678 h 688"/>
              <a:gd name="T64" fmla="*/ 1998176 w 1240"/>
              <a:gd name="T65" fmla="*/ 26101 h 688"/>
              <a:gd name="T66" fmla="*/ 1968104 w 1240"/>
              <a:gd name="T67" fmla="*/ 13051 h 688"/>
              <a:gd name="T68" fmla="*/ 1938031 w 1240"/>
              <a:gd name="T69" fmla="*/ 3263 h 688"/>
              <a:gd name="T70" fmla="*/ 1904616 w 1240"/>
              <a:gd name="T71" fmla="*/ 0 h 688"/>
              <a:gd name="T72" fmla="*/ 167072 w 1240"/>
              <a:gd name="T73" fmla="*/ 0 h 68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40" h="688">
                <a:moveTo>
                  <a:pt x="100" y="0"/>
                </a:moveTo>
                <a:lnTo>
                  <a:pt x="80" y="2"/>
                </a:lnTo>
                <a:lnTo>
                  <a:pt x="62" y="8"/>
                </a:lnTo>
                <a:lnTo>
                  <a:pt x="44" y="16"/>
                </a:lnTo>
                <a:lnTo>
                  <a:pt x="30" y="28"/>
                </a:lnTo>
                <a:lnTo>
                  <a:pt x="18" y="44"/>
                </a:lnTo>
                <a:lnTo>
                  <a:pt x="8" y="60"/>
                </a:lnTo>
                <a:lnTo>
                  <a:pt x="2" y="80"/>
                </a:lnTo>
                <a:lnTo>
                  <a:pt x="0" y="100"/>
                </a:lnTo>
                <a:lnTo>
                  <a:pt x="0" y="588"/>
                </a:lnTo>
                <a:lnTo>
                  <a:pt x="2" y="608"/>
                </a:lnTo>
                <a:lnTo>
                  <a:pt x="8" y="626"/>
                </a:lnTo>
                <a:lnTo>
                  <a:pt x="18" y="644"/>
                </a:lnTo>
                <a:lnTo>
                  <a:pt x="30" y="658"/>
                </a:lnTo>
                <a:lnTo>
                  <a:pt x="44" y="670"/>
                </a:lnTo>
                <a:lnTo>
                  <a:pt x="62" y="680"/>
                </a:lnTo>
                <a:lnTo>
                  <a:pt x="80" y="686"/>
                </a:lnTo>
                <a:lnTo>
                  <a:pt x="100" y="688"/>
                </a:lnTo>
                <a:lnTo>
                  <a:pt x="1140" y="688"/>
                </a:lnTo>
                <a:lnTo>
                  <a:pt x="1160" y="686"/>
                </a:lnTo>
                <a:lnTo>
                  <a:pt x="1178" y="680"/>
                </a:lnTo>
                <a:lnTo>
                  <a:pt x="1196" y="670"/>
                </a:lnTo>
                <a:lnTo>
                  <a:pt x="1210" y="658"/>
                </a:lnTo>
                <a:lnTo>
                  <a:pt x="1222" y="644"/>
                </a:lnTo>
                <a:lnTo>
                  <a:pt x="1232" y="626"/>
                </a:lnTo>
                <a:lnTo>
                  <a:pt x="1238" y="608"/>
                </a:lnTo>
                <a:lnTo>
                  <a:pt x="1240" y="588"/>
                </a:lnTo>
                <a:lnTo>
                  <a:pt x="1240" y="100"/>
                </a:lnTo>
                <a:lnTo>
                  <a:pt x="1238" y="80"/>
                </a:lnTo>
                <a:lnTo>
                  <a:pt x="1232" y="60"/>
                </a:lnTo>
                <a:lnTo>
                  <a:pt x="1222" y="44"/>
                </a:lnTo>
                <a:lnTo>
                  <a:pt x="1210" y="28"/>
                </a:lnTo>
                <a:lnTo>
                  <a:pt x="1196" y="16"/>
                </a:lnTo>
                <a:lnTo>
                  <a:pt x="1178" y="8"/>
                </a:lnTo>
                <a:lnTo>
                  <a:pt x="1160" y="2"/>
                </a:lnTo>
                <a:lnTo>
                  <a:pt x="114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Freeform 38"/>
          <p:cNvSpPr>
            <a:spLocks/>
          </p:cNvSpPr>
          <p:nvPr/>
        </p:nvSpPr>
        <p:spPr bwMode="auto">
          <a:xfrm>
            <a:off x="7226300" y="3965575"/>
            <a:ext cx="1189038" cy="715963"/>
          </a:xfrm>
          <a:custGeom>
            <a:avLst/>
            <a:gdLst>
              <a:gd name="T0" fmla="*/ 323979 w 712"/>
              <a:gd name="T1" fmla="*/ 0 h 440"/>
              <a:gd name="T2" fmla="*/ 307279 w 712"/>
              <a:gd name="T3" fmla="*/ 3254 h 440"/>
              <a:gd name="T4" fmla="*/ 290580 w 712"/>
              <a:gd name="T5" fmla="*/ 13018 h 440"/>
              <a:gd name="T6" fmla="*/ 280560 w 712"/>
              <a:gd name="T7" fmla="*/ 26035 h 440"/>
              <a:gd name="T8" fmla="*/ 277220 w 712"/>
              <a:gd name="T9" fmla="*/ 45561 h 440"/>
              <a:gd name="T10" fmla="*/ 277220 w 712"/>
              <a:gd name="T11" fmla="*/ 322183 h 440"/>
              <a:gd name="T12" fmla="*/ 46760 w 712"/>
              <a:gd name="T13" fmla="*/ 322183 h 440"/>
              <a:gd name="T14" fmla="*/ 33400 w 712"/>
              <a:gd name="T15" fmla="*/ 325438 h 440"/>
              <a:gd name="T16" fmla="*/ 20040 w 712"/>
              <a:gd name="T17" fmla="*/ 331946 h 440"/>
              <a:gd name="T18" fmla="*/ 10020 w 712"/>
              <a:gd name="T19" fmla="*/ 341710 h 440"/>
              <a:gd name="T20" fmla="*/ 3340 w 712"/>
              <a:gd name="T21" fmla="*/ 357982 h 440"/>
              <a:gd name="T22" fmla="*/ 0 w 712"/>
              <a:gd name="T23" fmla="*/ 367745 h 440"/>
              <a:gd name="T24" fmla="*/ 3340 w 712"/>
              <a:gd name="T25" fmla="*/ 380762 h 440"/>
              <a:gd name="T26" fmla="*/ 6680 w 712"/>
              <a:gd name="T27" fmla="*/ 390525 h 440"/>
              <a:gd name="T28" fmla="*/ 13360 w 712"/>
              <a:gd name="T29" fmla="*/ 400288 h 440"/>
              <a:gd name="T30" fmla="*/ 23380 w 712"/>
              <a:gd name="T31" fmla="*/ 406797 h 440"/>
              <a:gd name="T32" fmla="*/ 571139 w 712"/>
              <a:gd name="T33" fmla="*/ 709454 h 440"/>
              <a:gd name="T34" fmla="*/ 581159 w 712"/>
              <a:gd name="T35" fmla="*/ 712709 h 440"/>
              <a:gd name="T36" fmla="*/ 594519 w 712"/>
              <a:gd name="T37" fmla="*/ 715963 h 440"/>
              <a:gd name="T38" fmla="*/ 604539 w 712"/>
              <a:gd name="T39" fmla="*/ 712709 h 440"/>
              <a:gd name="T40" fmla="*/ 617899 w 712"/>
              <a:gd name="T41" fmla="*/ 709454 h 440"/>
              <a:gd name="T42" fmla="*/ 1165658 w 712"/>
              <a:gd name="T43" fmla="*/ 406797 h 440"/>
              <a:gd name="T44" fmla="*/ 1175678 w 712"/>
              <a:gd name="T45" fmla="*/ 400288 h 440"/>
              <a:gd name="T46" fmla="*/ 1185698 w 712"/>
              <a:gd name="T47" fmla="*/ 387271 h 440"/>
              <a:gd name="T48" fmla="*/ 1189038 w 712"/>
              <a:gd name="T49" fmla="*/ 370999 h 440"/>
              <a:gd name="T50" fmla="*/ 1185698 w 712"/>
              <a:gd name="T51" fmla="*/ 357982 h 440"/>
              <a:gd name="T52" fmla="*/ 1182358 w 712"/>
              <a:gd name="T53" fmla="*/ 341710 h 440"/>
              <a:gd name="T54" fmla="*/ 1172338 w 712"/>
              <a:gd name="T55" fmla="*/ 331946 h 440"/>
              <a:gd name="T56" fmla="*/ 1158978 w 712"/>
              <a:gd name="T57" fmla="*/ 325438 h 440"/>
              <a:gd name="T58" fmla="*/ 1142278 w 712"/>
              <a:gd name="T59" fmla="*/ 322183 h 440"/>
              <a:gd name="T60" fmla="*/ 911818 w 712"/>
              <a:gd name="T61" fmla="*/ 322183 h 440"/>
              <a:gd name="T62" fmla="*/ 911818 w 712"/>
              <a:gd name="T63" fmla="*/ 45561 h 440"/>
              <a:gd name="T64" fmla="*/ 908478 w 712"/>
              <a:gd name="T65" fmla="*/ 26035 h 440"/>
              <a:gd name="T66" fmla="*/ 898458 w 712"/>
              <a:gd name="T67" fmla="*/ 13018 h 440"/>
              <a:gd name="T68" fmla="*/ 881759 w 712"/>
              <a:gd name="T69" fmla="*/ 3254 h 440"/>
              <a:gd name="T70" fmla="*/ 865059 w 712"/>
              <a:gd name="T71" fmla="*/ 0 h 440"/>
              <a:gd name="T72" fmla="*/ 323979 w 712"/>
              <a:gd name="T73" fmla="*/ 0 h 4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712" h="440">
                <a:moveTo>
                  <a:pt x="194" y="0"/>
                </a:moveTo>
                <a:lnTo>
                  <a:pt x="184" y="2"/>
                </a:lnTo>
                <a:lnTo>
                  <a:pt x="174" y="8"/>
                </a:lnTo>
                <a:lnTo>
                  <a:pt x="168" y="16"/>
                </a:lnTo>
                <a:lnTo>
                  <a:pt x="166" y="28"/>
                </a:lnTo>
                <a:lnTo>
                  <a:pt x="166" y="198"/>
                </a:lnTo>
                <a:lnTo>
                  <a:pt x="28" y="198"/>
                </a:lnTo>
                <a:lnTo>
                  <a:pt x="20" y="200"/>
                </a:lnTo>
                <a:lnTo>
                  <a:pt x="12" y="204"/>
                </a:lnTo>
                <a:lnTo>
                  <a:pt x="6" y="210"/>
                </a:lnTo>
                <a:lnTo>
                  <a:pt x="2" y="220"/>
                </a:lnTo>
                <a:lnTo>
                  <a:pt x="0" y="226"/>
                </a:lnTo>
                <a:lnTo>
                  <a:pt x="2" y="234"/>
                </a:lnTo>
                <a:lnTo>
                  <a:pt x="4" y="240"/>
                </a:lnTo>
                <a:lnTo>
                  <a:pt x="8" y="246"/>
                </a:lnTo>
                <a:lnTo>
                  <a:pt x="14" y="250"/>
                </a:lnTo>
                <a:lnTo>
                  <a:pt x="342" y="436"/>
                </a:lnTo>
                <a:lnTo>
                  <a:pt x="348" y="438"/>
                </a:lnTo>
                <a:lnTo>
                  <a:pt x="356" y="440"/>
                </a:lnTo>
                <a:lnTo>
                  <a:pt x="362" y="438"/>
                </a:lnTo>
                <a:lnTo>
                  <a:pt x="370" y="436"/>
                </a:lnTo>
                <a:lnTo>
                  <a:pt x="698" y="250"/>
                </a:lnTo>
                <a:lnTo>
                  <a:pt x="704" y="246"/>
                </a:lnTo>
                <a:lnTo>
                  <a:pt x="710" y="238"/>
                </a:lnTo>
                <a:lnTo>
                  <a:pt x="712" y="228"/>
                </a:lnTo>
                <a:lnTo>
                  <a:pt x="710" y="220"/>
                </a:lnTo>
                <a:lnTo>
                  <a:pt x="708" y="210"/>
                </a:lnTo>
                <a:lnTo>
                  <a:pt x="702" y="204"/>
                </a:lnTo>
                <a:lnTo>
                  <a:pt x="694" y="200"/>
                </a:lnTo>
                <a:lnTo>
                  <a:pt x="684" y="198"/>
                </a:lnTo>
                <a:lnTo>
                  <a:pt x="546" y="198"/>
                </a:lnTo>
                <a:lnTo>
                  <a:pt x="546" y="28"/>
                </a:lnTo>
                <a:lnTo>
                  <a:pt x="544" y="16"/>
                </a:lnTo>
                <a:lnTo>
                  <a:pt x="538" y="8"/>
                </a:lnTo>
                <a:lnTo>
                  <a:pt x="528" y="2"/>
                </a:lnTo>
                <a:lnTo>
                  <a:pt x="518" y="0"/>
                </a:lnTo>
                <a:lnTo>
                  <a:pt x="194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Freeform 39"/>
          <p:cNvSpPr>
            <a:spLocks/>
          </p:cNvSpPr>
          <p:nvPr/>
        </p:nvSpPr>
        <p:spPr bwMode="auto">
          <a:xfrm>
            <a:off x="7259638" y="3997325"/>
            <a:ext cx="1122362" cy="652463"/>
          </a:xfrm>
          <a:custGeom>
            <a:avLst/>
            <a:gdLst>
              <a:gd name="T0" fmla="*/ 290612 w 672"/>
              <a:gd name="T1" fmla="*/ 0 h 400"/>
              <a:gd name="T2" fmla="*/ 287271 w 672"/>
              <a:gd name="T3" fmla="*/ 0 h 400"/>
              <a:gd name="T4" fmla="*/ 280591 w 672"/>
              <a:gd name="T5" fmla="*/ 3262 h 400"/>
              <a:gd name="T6" fmla="*/ 280591 w 672"/>
              <a:gd name="T7" fmla="*/ 6525 h 400"/>
              <a:gd name="T8" fmla="*/ 277250 w 672"/>
              <a:gd name="T9" fmla="*/ 13049 h 400"/>
              <a:gd name="T10" fmla="*/ 277250 w 672"/>
              <a:gd name="T11" fmla="*/ 322969 h 400"/>
              <a:gd name="T12" fmla="*/ 13361 w 672"/>
              <a:gd name="T13" fmla="*/ 322969 h 400"/>
              <a:gd name="T14" fmla="*/ 6681 w 672"/>
              <a:gd name="T15" fmla="*/ 326232 h 400"/>
              <a:gd name="T16" fmla="*/ 0 w 672"/>
              <a:gd name="T17" fmla="*/ 332756 h 400"/>
              <a:gd name="T18" fmla="*/ 0 w 672"/>
              <a:gd name="T19" fmla="*/ 336018 h 400"/>
              <a:gd name="T20" fmla="*/ 3340 w 672"/>
              <a:gd name="T21" fmla="*/ 342543 h 400"/>
              <a:gd name="T22" fmla="*/ 6681 w 672"/>
              <a:gd name="T23" fmla="*/ 349068 h 400"/>
              <a:gd name="T24" fmla="*/ 554500 w 672"/>
              <a:gd name="T25" fmla="*/ 649201 h 400"/>
              <a:gd name="T26" fmla="*/ 561181 w 672"/>
              <a:gd name="T27" fmla="*/ 652463 h 400"/>
              <a:gd name="T28" fmla="*/ 567862 w 672"/>
              <a:gd name="T29" fmla="*/ 649201 h 400"/>
              <a:gd name="T30" fmla="*/ 1115681 w 672"/>
              <a:gd name="T31" fmla="*/ 349068 h 400"/>
              <a:gd name="T32" fmla="*/ 1122362 w 672"/>
              <a:gd name="T33" fmla="*/ 342543 h 400"/>
              <a:gd name="T34" fmla="*/ 1122362 w 672"/>
              <a:gd name="T35" fmla="*/ 332756 h 400"/>
              <a:gd name="T36" fmla="*/ 1115681 w 672"/>
              <a:gd name="T37" fmla="*/ 326232 h 400"/>
              <a:gd name="T38" fmla="*/ 1109001 w 672"/>
              <a:gd name="T39" fmla="*/ 322969 h 400"/>
              <a:gd name="T40" fmla="*/ 845112 w 672"/>
              <a:gd name="T41" fmla="*/ 322969 h 400"/>
              <a:gd name="T42" fmla="*/ 845112 w 672"/>
              <a:gd name="T43" fmla="*/ 13049 h 400"/>
              <a:gd name="T44" fmla="*/ 845112 w 672"/>
              <a:gd name="T45" fmla="*/ 6525 h 400"/>
              <a:gd name="T46" fmla="*/ 841772 w 672"/>
              <a:gd name="T47" fmla="*/ 3262 h 400"/>
              <a:gd name="T48" fmla="*/ 835091 w 672"/>
              <a:gd name="T49" fmla="*/ 0 h 400"/>
              <a:gd name="T50" fmla="*/ 831750 w 672"/>
              <a:gd name="T51" fmla="*/ 0 h 400"/>
              <a:gd name="T52" fmla="*/ 290612 w 672"/>
              <a:gd name="T53" fmla="*/ 0 h 4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672" h="400">
                <a:moveTo>
                  <a:pt x="174" y="0"/>
                </a:moveTo>
                <a:lnTo>
                  <a:pt x="172" y="0"/>
                </a:lnTo>
                <a:lnTo>
                  <a:pt x="168" y="2"/>
                </a:lnTo>
                <a:lnTo>
                  <a:pt x="168" y="4"/>
                </a:lnTo>
                <a:lnTo>
                  <a:pt x="166" y="8"/>
                </a:lnTo>
                <a:lnTo>
                  <a:pt x="166" y="198"/>
                </a:lnTo>
                <a:lnTo>
                  <a:pt x="8" y="198"/>
                </a:lnTo>
                <a:lnTo>
                  <a:pt x="4" y="200"/>
                </a:lnTo>
                <a:lnTo>
                  <a:pt x="0" y="204"/>
                </a:lnTo>
                <a:lnTo>
                  <a:pt x="0" y="206"/>
                </a:lnTo>
                <a:lnTo>
                  <a:pt x="2" y="210"/>
                </a:lnTo>
                <a:lnTo>
                  <a:pt x="4" y="214"/>
                </a:lnTo>
                <a:lnTo>
                  <a:pt x="332" y="398"/>
                </a:lnTo>
                <a:lnTo>
                  <a:pt x="336" y="400"/>
                </a:lnTo>
                <a:lnTo>
                  <a:pt x="340" y="398"/>
                </a:lnTo>
                <a:lnTo>
                  <a:pt x="668" y="214"/>
                </a:lnTo>
                <a:lnTo>
                  <a:pt x="672" y="210"/>
                </a:lnTo>
                <a:lnTo>
                  <a:pt x="672" y="204"/>
                </a:lnTo>
                <a:lnTo>
                  <a:pt x="668" y="200"/>
                </a:lnTo>
                <a:lnTo>
                  <a:pt x="664" y="198"/>
                </a:lnTo>
                <a:lnTo>
                  <a:pt x="506" y="198"/>
                </a:lnTo>
                <a:lnTo>
                  <a:pt x="506" y="8"/>
                </a:lnTo>
                <a:lnTo>
                  <a:pt x="506" y="4"/>
                </a:lnTo>
                <a:lnTo>
                  <a:pt x="504" y="2"/>
                </a:lnTo>
                <a:lnTo>
                  <a:pt x="500" y="0"/>
                </a:lnTo>
                <a:lnTo>
                  <a:pt x="498" y="0"/>
                </a:lnTo>
                <a:lnTo>
                  <a:pt x="1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Freeform 40"/>
          <p:cNvSpPr>
            <a:spLocks/>
          </p:cNvSpPr>
          <p:nvPr/>
        </p:nvSpPr>
        <p:spPr bwMode="auto">
          <a:xfrm>
            <a:off x="6818313" y="3325813"/>
            <a:ext cx="2005012" cy="1055687"/>
          </a:xfrm>
          <a:custGeom>
            <a:avLst/>
            <a:gdLst>
              <a:gd name="T0" fmla="*/ 133667 w 1200"/>
              <a:gd name="T1" fmla="*/ 0 h 648"/>
              <a:gd name="T2" fmla="*/ 106934 w 1200"/>
              <a:gd name="T3" fmla="*/ 3258 h 648"/>
              <a:gd name="T4" fmla="*/ 83542 w 1200"/>
              <a:gd name="T5" fmla="*/ 9775 h 648"/>
              <a:gd name="T6" fmla="*/ 60150 w 1200"/>
              <a:gd name="T7" fmla="*/ 22808 h 648"/>
              <a:gd name="T8" fmla="*/ 40100 w 1200"/>
              <a:gd name="T9" fmla="*/ 39100 h 648"/>
              <a:gd name="T10" fmla="*/ 23392 w 1200"/>
              <a:gd name="T11" fmla="*/ 55391 h 648"/>
              <a:gd name="T12" fmla="*/ 10025 w 1200"/>
              <a:gd name="T13" fmla="*/ 78199 h 648"/>
              <a:gd name="T14" fmla="*/ 3342 w 1200"/>
              <a:gd name="T15" fmla="*/ 104265 h 648"/>
              <a:gd name="T16" fmla="*/ 0 w 1200"/>
              <a:gd name="T17" fmla="*/ 130332 h 648"/>
              <a:gd name="T18" fmla="*/ 0 w 1200"/>
              <a:gd name="T19" fmla="*/ 925355 h 648"/>
              <a:gd name="T20" fmla="*/ 3342 w 1200"/>
              <a:gd name="T21" fmla="*/ 951422 h 648"/>
              <a:gd name="T22" fmla="*/ 10025 w 1200"/>
              <a:gd name="T23" fmla="*/ 974230 h 648"/>
              <a:gd name="T24" fmla="*/ 23392 w 1200"/>
              <a:gd name="T25" fmla="*/ 997038 h 648"/>
              <a:gd name="T26" fmla="*/ 40100 w 1200"/>
              <a:gd name="T27" fmla="*/ 1016587 h 648"/>
              <a:gd name="T28" fmla="*/ 60150 w 1200"/>
              <a:gd name="T29" fmla="*/ 1032879 h 648"/>
              <a:gd name="T30" fmla="*/ 83542 w 1200"/>
              <a:gd name="T31" fmla="*/ 1045912 h 648"/>
              <a:gd name="T32" fmla="*/ 106934 w 1200"/>
              <a:gd name="T33" fmla="*/ 1052429 h 648"/>
              <a:gd name="T34" fmla="*/ 133667 w 1200"/>
              <a:gd name="T35" fmla="*/ 1055687 h 648"/>
              <a:gd name="T36" fmla="*/ 1871345 w 1200"/>
              <a:gd name="T37" fmla="*/ 1055687 h 648"/>
              <a:gd name="T38" fmla="*/ 1898078 w 1200"/>
              <a:gd name="T39" fmla="*/ 1052429 h 648"/>
              <a:gd name="T40" fmla="*/ 1924812 w 1200"/>
              <a:gd name="T41" fmla="*/ 1045912 h 648"/>
              <a:gd name="T42" fmla="*/ 1944862 w 1200"/>
              <a:gd name="T43" fmla="*/ 1032879 h 648"/>
              <a:gd name="T44" fmla="*/ 1964912 w 1200"/>
              <a:gd name="T45" fmla="*/ 1016587 h 648"/>
              <a:gd name="T46" fmla="*/ 1981620 w 1200"/>
              <a:gd name="T47" fmla="*/ 997038 h 648"/>
              <a:gd name="T48" fmla="*/ 1994987 w 1200"/>
              <a:gd name="T49" fmla="*/ 974230 h 648"/>
              <a:gd name="T50" fmla="*/ 2001670 w 1200"/>
              <a:gd name="T51" fmla="*/ 951422 h 648"/>
              <a:gd name="T52" fmla="*/ 2005012 w 1200"/>
              <a:gd name="T53" fmla="*/ 925355 h 648"/>
              <a:gd name="T54" fmla="*/ 2005012 w 1200"/>
              <a:gd name="T55" fmla="*/ 130332 h 648"/>
              <a:gd name="T56" fmla="*/ 2001670 w 1200"/>
              <a:gd name="T57" fmla="*/ 104265 h 648"/>
              <a:gd name="T58" fmla="*/ 1994987 w 1200"/>
              <a:gd name="T59" fmla="*/ 78199 h 648"/>
              <a:gd name="T60" fmla="*/ 1981620 w 1200"/>
              <a:gd name="T61" fmla="*/ 55391 h 648"/>
              <a:gd name="T62" fmla="*/ 1964912 w 1200"/>
              <a:gd name="T63" fmla="*/ 39100 h 648"/>
              <a:gd name="T64" fmla="*/ 1944862 w 1200"/>
              <a:gd name="T65" fmla="*/ 22808 h 648"/>
              <a:gd name="T66" fmla="*/ 1924812 w 1200"/>
              <a:gd name="T67" fmla="*/ 9775 h 648"/>
              <a:gd name="T68" fmla="*/ 1898078 w 1200"/>
              <a:gd name="T69" fmla="*/ 3258 h 648"/>
              <a:gd name="T70" fmla="*/ 1871345 w 1200"/>
              <a:gd name="T71" fmla="*/ 0 h 648"/>
              <a:gd name="T72" fmla="*/ 133667 w 1200"/>
              <a:gd name="T73" fmla="*/ 0 h 64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00" h="648">
                <a:moveTo>
                  <a:pt x="80" y="0"/>
                </a:moveTo>
                <a:lnTo>
                  <a:pt x="64" y="2"/>
                </a:lnTo>
                <a:lnTo>
                  <a:pt x="50" y="6"/>
                </a:lnTo>
                <a:lnTo>
                  <a:pt x="36" y="14"/>
                </a:lnTo>
                <a:lnTo>
                  <a:pt x="24" y="24"/>
                </a:lnTo>
                <a:lnTo>
                  <a:pt x="14" y="34"/>
                </a:lnTo>
                <a:lnTo>
                  <a:pt x="6" y="48"/>
                </a:lnTo>
                <a:lnTo>
                  <a:pt x="2" y="64"/>
                </a:lnTo>
                <a:lnTo>
                  <a:pt x="0" y="80"/>
                </a:lnTo>
                <a:lnTo>
                  <a:pt x="0" y="568"/>
                </a:lnTo>
                <a:lnTo>
                  <a:pt x="2" y="584"/>
                </a:lnTo>
                <a:lnTo>
                  <a:pt x="6" y="598"/>
                </a:lnTo>
                <a:lnTo>
                  <a:pt x="14" y="612"/>
                </a:lnTo>
                <a:lnTo>
                  <a:pt x="24" y="624"/>
                </a:lnTo>
                <a:lnTo>
                  <a:pt x="36" y="634"/>
                </a:lnTo>
                <a:lnTo>
                  <a:pt x="50" y="642"/>
                </a:lnTo>
                <a:lnTo>
                  <a:pt x="64" y="646"/>
                </a:lnTo>
                <a:lnTo>
                  <a:pt x="80" y="648"/>
                </a:lnTo>
                <a:lnTo>
                  <a:pt x="1120" y="648"/>
                </a:lnTo>
                <a:lnTo>
                  <a:pt x="1136" y="646"/>
                </a:lnTo>
                <a:lnTo>
                  <a:pt x="1152" y="642"/>
                </a:lnTo>
                <a:lnTo>
                  <a:pt x="1164" y="634"/>
                </a:lnTo>
                <a:lnTo>
                  <a:pt x="1176" y="624"/>
                </a:lnTo>
                <a:lnTo>
                  <a:pt x="1186" y="612"/>
                </a:lnTo>
                <a:lnTo>
                  <a:pt x="1194" y="598"/>
                </a:lnTo>
                <a:lnTo>
                  <a:pt x="1198" y="584"/>
                </a:lnTo>
                <a:lnTo>
                  <a:pt x="1200" y="568"/>
                </a:lnTo>
                <a:lnTo>
                  <a:pt x="1200" y="80"/>
                </a:lnTo>
                <a:lnTo>
                  <a:pt x="1198" y="64"/>
                </a:lnTo>
                <a:lnTo>
                  <a:pt x="1194" y="48"/>
                </a:lnTo>
                <a:lnTo>
                  <a:pt x="1186" y="34"/>
                </a:lnTo>
                <a:lnTo>
                  <a:pt x="1176" y="24"/>
                </a:lnTo>
                <a:lnTo>
                  <a:pt x="1164" y="14"/>
                </a:lnTo>
                <a:lnTo>
                  <a:pt x="1152" y="6"/>
                </a:lnTo>
                <a:lnTo>
                  <a:pt x="1136" y="2"/>
                </a:lnTo>
                <a:lnTo>
                  <a:pt x="1120" y="0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Freeform 41"/>
          <p:cNvSpPr>
            <a:spLocks/>
          </p:cNvSpPr>
          <p:nvPr/>
        </p:nvSpPr>
        <p:spPr bwMode="auto">
          <a:xfrm>
            <a:off x="6831013" y="3338513"/>
            <a:ext cx="1979612" cy="1030287"/>
          </a:xfrm>
          <a:custGeom>
            <a:avLst/>
            <a:gdLst>
              <a:gd name="T0" fmla="*/ 1979612 w 1184"/>
              <a:gd name="T1" fmla="*/ 912913 h 632"/>
              <a:gd name="T2" fmla="*/ 1976268 w 1184"/>
              <a:gd name="T3" fmla="*/ 935735 h 632"/>
              <a:gd name="T4" fmla="*/ 1969580 w 1184"/>
              <a:gd name="T5" fmla="*/ 958558 h 632"/>
              <a:gd name="T6" fmla="*/ 1959548 w 1184"/>
              <a:gd name="T7" fmla="*/ 978121 h 632"/>
              <a:gd name="T8" fmla="*/ 1942829 w 1184"/>
              <a:gd name="T9" fmla="*/ 994423 h 632"/>
              <a:gd name="T10" fmla="*/ 1926109 w 1184"/>
              <a:gd name="T11" fmla="*/ 1010725 h 632"/>
              <a:gd name="T12" fmla="*/ 1906045 w 1184"/>
              <a:gd name="T13" fmla="*/ 1020506 h 632"/>
              <a:gd name="T14" fmla="*/ 1882638 w 1184"/>
              <a:gd name="T15" fmla="*/ 1027027 h 632"/>
              <a:gd name="T16" fmla="*/ 1859230 w 1184"/>
              <a:gd name="T17" fmla="*/ 1030287 h 632"/>
              <a:gd name="T18" fmla="*/ 120382 w 1184"/>
              <a:gd name="T19" fmla="*/ 1030287 h 632"/>
              <a:gd name="T20" fmla="*/ 96974 w 1184"/>
              <a:gd name="T21" fmla="*/ 1027027 h 632"/>
              <a:gd name="T22" fmla="*/ 73567 w 1184"/>
              <a:gd name="T23" fmla="*/ 1020506 h 632"/>
              <a:gd name="T24" fmla="*/ 53503 w 1184"/>
              <a:gd name="T25" fmla="*/ 1010725 h 632"/>
              <a:gd name="T26" fmla="*/ 36783 w 1184"/>
              <a:gd name="T27" fmla="*/ 994423 h 632"/>
              <a:gd name="T28" fmla="*/ 20064 w 1184"/>
              <a:gd name="T29" fmla="*/ 978121 h 632"/>
              <a:gd name="T30" fmla="*/ 10032 w 1184"/>
              <a:gd name="T31" fmla="*/ 958558 h 632"/>
              <a:gd name="T32" fmla="*/ 3344 w 1184"/>
              <a:gd name="T33" fmla="*/ 935735 h 632"/>
              <a:gd name="T34" fmla="*/ 0 w 1184"/>
              <a:gd name="T35" fmla="*/ 912913 h 632"/>
              <a:gd name="T36" fmla="*/ 0 w 1184"/>
              <a:gd name="T37" fmla="*/ 117374 h 632"/>
              <a:gd name="T38" fmla="*/ 3344 w 1184"/>
              <a:gd name="T39" fmla="*/ 94552 h 632"/>
              <a:gd name="T40" fmla="*/ 10032 w 1184"/>
              <a:gd name="T41" fmla="*/ 71729 h 632"/>
              <a:gd name="T42" fmla="*/ 20064 w 1184"/>
              <a:gd name="T43" fmla="*/ 52166 h 632"/>
              <a:gd name="T44" fmla="*/ 36783 w 1184"/>
              <a:gd name="T45" fmla="*/ 32604 h 632"/>
              <a:gd name="T46" fmla="*/ 53503 w 1184"/>
              <a:gd name="T47" fmla="*/ 19562 h 632"/>
              <a:gd name="T48" fmla="*/ 73567 w 1184"/>
              <a:gd name="T49" fmla="*/ 9781 h 632"/>
              <a:gd name="T50" fmla="*/ 96974 w 1184"/>
              <a:gd name="T51" fmla="*/ 3260 h 632"/>
              <a:gd name="T52" fmla="*/ 120382 w 1184"/>
              <a:gd name="T53" fmla="*/ 0 h 632"/>
              <a:gd name="T54" fmla="*/ 1859230 w 1184"/>
              <a:gd name="T55" fmla="*/ 0 h 632"/>
              <a:gd name="T56" fmla="*/ 1882638 w 1184"/>
              <a:gd name="T57" fmla="*/ 3260 h 632"/>
              <a:gd name="T58" fmla="*/ 1906045 w 1184"/>
              <a:gd name="T59" fmla="*/ 9781 h 632"/>
              <a:gd name="T60" fmla="*/ 1926109 w 1184"/>
              <a:gd name="T61" fmla="*/ 19562 h 632"/>
              <a:gd name="T62" fmla="*/ 1942829 w 1184"/>
              <a:gd name="T63" fmla="*/ 32604 h 632"/>
              <a:gd name="T64" fmla="*/ 1959548 w 1184"/>
              <a:gd name="T65" fmla="*/ 52166 h 632"/>
              <a:gd name="T66" fmla="*/ 1969580 w 1184"/>
              <a:gd name="T67" fmla="*/ 71729 h 632"/>
              <a:gd name="T68" fmla="*/ 1976268 w 1184"/>
              <a:gd name="T69" fmla="*/ 94552 h 632"/>
              <a:gd name="T70" fmla="*/ 1979612 w 1184"/>
              <a:gd name="T71" fmla="*/ 117374 h 632"/>
              <a:gd name="T72" fmla="*/ 1979612 w 1184"/>
              <a:gd name="T73" fmla="*/ 912913 h 63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84" h="632">
                <a:moveTo>
                  <a:pt x="1184" y="560"/>
                </a:moveTo>
                <a:lnTo>
                  <a:pt x="1182" y="574"/>
                </a:lnTo>
                <a:lnTo>
                  <a:pt x="1178" y="588"/>
                </a:lnTo>
                <a:lnTo>
                  <a:pt x="1172" y="600"/>
                </a:lnTo>
                <a:lnTo>
                  <a:pt x="1162" y="610"/>
                </a:lnTo>
                <a:lnTo>
                  <a:pt x="1152" y="620"/>
                </a:lnTo>
                <a:lnTo>
                  <a:pt x="1140" y="626"/>
                </a:lnTo>
                <a:lnTo>
                  <a:pt x="1126" y="630"/>
                </a:lnTo>
                <a:lnTo>
                  <a:pt x="1112" y="632"/>
                </a:lnTo>
                <a:lnTo>
                  <a:pt x="72" y="632"/>
                </a:lnTo>
                <a:lnTo>
                  <a:pt x="58" y="630"/>
                </a:lnTo>
                <a:lnTo>
                  <a:pt x="44" y="626"/>
                </a:lnTo>
                <a:lnTo>
                  <a:pt x="32" y="620"/>
                </a:lnTo>
                <a:lnTo>
                  <a:pt x="22" y="610"/>
                </a:lnTo>
                <a:lnTo>
                  <a:pt x="12" y="600"/>
                </a:lnTo>
                <a:lnTo>
                  <a:pt x="6" y="588"/>
                </a:lnTo>
                <a:lnTo>
                  <a:pt x="2" y="574"/>
                </a:lnTo>
                <a:lnTo>
                  <a:pt x="0" y="560"/>
                </a:lnTo>
                <a:lnTo>
                  <a:pt x="0" y="72"/>
                </a:lnTo>
                <a:lnTo>
                  <a:pt x="2" y="58"/>
                </a:lnTo>
                <a:lnTo>
                  <a:pt x="6" y="44"/>
                </a:lnTo>
                <a:lnTo>
                  <a:pt x="12" y="32"/>
                </a:lnTo>
                <a:lnTo>
                  <a:pt x="22" y="20"/>
                </a:lnTo>
                <a:lnTo>
                  <a:pt x="32" y="12"/>
                </a:lnTo>
                <a:lnTo>
                  <a:pt x="44" y="6"/>
                </a:lnTo>
                <a:lnTo>
                  <a:pt x="58" y="2"/>
                </a:lnTo>
                <a:lnTo>
                  <a:pt x="72" y="0"/>
                </a:lnTo>
                <a:lnTo>
                  <a:pt x="1112" y="0"/>
                </a:lnTo>
                <a:lnTo>
                  <a:pt x="1126" y="2"/>
                </a:lnTo>
                <a:lnTo>
                  <a:pt x="1140" y="6"/>
                </a:lnTo>
                <a:lnTo>
                  <a:pt x="1152" y="12"/>
                </a:lnTo>
                <a:lnTo>
                  <a:pt x="1162" y="20"/>
                </a:lnTo>
                <a:lnTo>
                  <a:pt x="1172" y="32"/>
                </a:lnTo>
                <a:lnTo>
                  <a:pt x="1178" y="44"/>
                </a:lnTo>
                <a:lnTo>
                  <a:pt x="1182" y="58"/>
                </a:lnTo>
                <a:lnTo>
                  <a:pt x="1184" y="72"/>
                </a:lnTo>
                <a:lnTo>
                  <a:pt x="1184" y="560"/>
                </a:lnTo>
                <a:close/>
              </a:path>
            </a:pathLst>
          </a:custGeom>
          <a:solidFill>
            <a:srgbClr val="D6D6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Freeform 42"/>
          <p:cNvSpPr>
            <a:spLocks/>
          </p:cNvSpPr>
          <p:nvPr/>
        </p:nvSpPr>
        <p:spPr bwMode="auto">
          <a:xfrm>
            <a:off x="7272338" y="4010025"/>
            <a:ext cx="1096962" cy="627063"/>
          </a:xfrm>
          <a:custGeom>
            <a:avLst/>
            <a:gdLst>
              <a:gd name="T0" fmla="*/ 0 w 656"/>
              <a:gd name="T1" fmla="*/ 323329 h 384"/>
              <a:gd name="T2" fmla="*/ 548481 w 656"/>
              <a:gd name="T3" fmla="*/ 627063 h 384"/>
              <a:gd name="T4" fmla="*/ 1096962 w 656"/>
              <a:gd name="T5" fmla="*/ 323329 h 384"/>
              <a:gd name="T6" fmla="*/ 819377 w 656"/>
              <a:gd name="T7" fmla="*/ 323329 h 384"/>
              <a:gd name="T8" fmla="*/ 819377 w 656"/>
              <a:gd name="T9" fmla="*/ 0 h 384"/>
              <a:gd name="T10" fmla="*/ 277585 w 656"/>
              <a:gd name="T11" fmla="*/ 0 h 384"/>
              <a:gd name="T12" fmla="*/ 277585 w 656"/>
              <a:gd name="T13" fmla="*/ 323329 h 384"/>
              <a:gd name="T14" fmla="*/ 0 w 656"/>
              <a:gd name="T15" fmla="*/ 323329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56" h="384">
                <a:moveTo>
                  <a:pt x="0" y="198"/>
                </a:moveTo>
                <a:lnTo>
                  <a:pt x="328" y="384"/>
                </a:lnTo>
                <a:lnTo>
                  <a:pt x="656" y="198"/>
                </a:lnTo>
                <a:lnTo>
                  <a:pt x="490" y="198"/>
                </a:lnTo>
                <a:lnTo>
                  <a:pt x="490" y="0"/>
                </a:lnTo>
                <a:lnTo>
                  <a:pt x="166" y="0"/>
                </a:lnTo>
                <a:lnTo>
                  <a:pt x="166" y="198"/>
                </a:lnTo>
                <a:lnTo>
                  <a:pt x="0" y="198"/>
                </a:lnTo>
                <a:close/>
              </a:path>
            </a:pathLst>
          </a:custGeom>
          <a:gradFill rotWithShape="0">
            <a:gsLst>
              <a:gs pos="0">
                <a:srgbClr val="D7D7BF"/>
              </a:gs>
              <a:gs pos="100000">
                <a:srgbClr val="94947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Freeform 43"/>
          <p:cNvSpPr>
            <a:spLocks/>
          </p:cNvSpPr>
          <p:nvPr/>
        </p:nvSpPr>
        <p:spPr bwMode="auto">
          <a:xfrm>
            <a:off x="7226300" y="2725738"/>
            <a:ext cx="1189038" cy="717550"/>
          </a:xfrm>
          <a:custGeom>
            <a:avLst/>
            <a:gdLst>
              <a:gd name="T0" fmla="*/ 323979 w 712"/>
              <a:gd name="T1" fmla="*/ 0 h 440"/>
              <a:gd name="T2" fmla="*/ 307279 w 712"/>
              <a:gd name="T3" fmla="*/ 3262 h 440"/>
              <a:gd name="T4" fmla="*/ 290580 w 712"/>
              <a:gd name="T5" fmla="*/ 13046 h 440"/>
              <a:gd name="T6" fmla="*/ 280560 w 712"/>
              <a:gd name="T7" fmla="*/ 29354 h 440"/>
              <a:gd name="T8" fmla="*/ 277220 w 712"/>
              <a:gd name="T9" fmla="*/ 45662 h 440"/>
              <a:gd name="T10" fmla="*/ 277220 w 712"/>
              <a:gd name="T11" fmla="*/ 326159 h 440"/>
              <a:gd name="T12" fmla="*/ 46760 w 712"/>
              <a:gd name="T13" fmla="*/ 326159 h 440"/>
              <a:gd name="T14" fmla="*/ 33400 w 712"/>
              <a:gd name="T15" fmla="*/ 329421 h 440"/>
              <a:gd name="T16" fmla="*/ 20040 w 712"/>
              <a:gd name="T17" fmla="*/ 335944 h 440"/>
              <a:gd name="T18" fmla="*/ 10020 w 712"/>
              <a:gd name="T19" fmla="*/ 345729 h 440"/>
              <a:gd name="T20" fmla="*/ 3340 w 712"/>
              <a:gd name="T21" fmla="*/ 358775 h 440"/>
              <a:gd name="T22" fmla="*/ 0 w 712"/>
              <a:gd name="T23" fmla="*/ 371821 h 440"/>
              <a:gd name="T24" fmla="*/ 3340 w 712"/>
              <a:gd name="T25" fmla="*/ 384868 h 440"/>
              <a:gd name="T26" fmla="*/ 6680 w 712"/>
              <a:gd name="T27" fmla="*/ 394653 h 440"/>
              <a:gd name="T28" fmla="*/ 13360 w 712"/>
              <a:gd name="T29" fmla="*/ 404437 h 440"/>
              <a:gd name="T30" fmla="*/ 23380 w 712"/>
              <a:gd name="T31" fmla="*/ 410960 h 440"/>
              <a:gd name="T32" fmla="*/ 571139 w 712"/>
              <a:gd name="T33" fmla="*/ 714288 h 440"/>
              <a:gd name="T34" fmla="*/ 581159 w 712"/>
              <a:gd name="T35" fmla="*/ 717550 h 440"/>
              <a:gd name="T36" fmla="*/ 594519 w 712"/>
              <a:gd name="T37" fmla="*/ 717550 h 440"/>
              <a:gd name="T38" fmla="*/ 604539 w 712"/>
              <a:gd name="T39" fmla="*/ 717550 h 440"/>
              <a:gd name="T40" fmla="*/ 617899 w 712"/>
              <a:gd name="T41" fmla="*/ 714288 h 440"/>
              <a:gd name="T42" fmla="*/ 1165658 w 712"/>
              <a:gd name="T43" fmla="*/ 410960 h 440"/>
              <a:gd name="T44" fmla="*/ 1175678 w 712"/>
              <a:gd name="T45" fmla="*/ 401176 h 440"/>
              <a:gd name="T46" fmla="*/ 1185698 w 712"/>
              <a:gd name="T47" fmla="*/ 388129 h 440"/>
              <a:gd name="T48" fmla="*/ 1189038 w 712"/>
              <a:gd name="T49" fmla="*/ 375083 h 440"/>
              <a:gd name="T50" fmla="*/ 1185698 w 712"/>
              <a:gd name="T51" fmla="*/ 358775 h 440"/>
              <a:gd name="T52" fmla="*/ 1182358 w 712"/>
              <a:gd name="T53" fmla="*/ 345729 h 440"/>
              <a:gd name="T54" fmla="*/ 1172338 w 712"/>
              <a:gd name="T55" fmla="*/ 335944 h 440"/>
              <a:gd name="T56" fmla="*/ 1158978 w 712"/>
              <a:gd name="T57" fmla="*/ 329421 h 440"/>
              <a:gd name="T58" fmla="*/ 1142278 w 712"/>
              <a:gd name="T59" fmla="*/ 326159 h 440"/>
              <a:gd name="T60" fmla="*/ 911818 w 712"/>
              <a:gd name="T61" fmla="*/ 326159 h 440"/>
              <a:gd name="T62" fmla="*/ 911818 w 712"/>
              <a:gd name="T63" fmla="*/ 45662 h 440"/>
              <a:gd name="T64" fmla="*/ 908478 w 712"/>
              <a:gd name="T65" fmla="*/ 29354 h 440"/>
              <a:gd name="T66" fmla="*/ 898458 w 712"/>
              <a:gd name="T67" fmla="*/ 13046 h 440"/>
              <a:gd name="T68" fmla="*/ 881759 w 712"/>
              <a:gd name="T69" fmla="*/ 3262 h 440"/>
              <a:gd name="T70" fmla="*/ 865059 w 712"/>
              <a:gd name="T71" fmla="*/ 0 h 440"/>
              <a:gd name="T72" fmla="*/ 323979 w 712"/>
              <a:gd name="T73" fmla="*/ 0 h 4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712" h="440">
                <a:moveTo>
                  <a:pt x="194" y="0"/>
                </a:moveTo>
                <a:lnTo>
                  <a:pt x="184" y="2"/>
                </a:lnTo>
                <a:lnTo>
                  <a:pt x="174" y="8"/>
                </a:lnTo>
                <a:lnTo>
                  <a:pt x="168" y="18"/>
                </a:lnTo>
                <a:lnTo>
                  <a:pt x="166" y="28"/>
                </a:lnTo>
                <a:lnTo>
                  <a:pt x="166" y="200"/>
                </a:lnTo>
                <a:lnTo>
                  <a:pt x="28" y="200"/>
                </a:lnTo>
                <a:lnTo>
                  <a:pt x="20" y="202"/>
                </a:lnTo>
                <a:lnTo>
                  <a:pt x="12" y="206"/>
                </a:lnTo>
                <a:lnTo>
                  <a:pt x="6" y="212"/>
                </a:lnTo>
                <a:lnTo>
                  <a:pt x="2" y="220"/>
                </a:lnTo>
                <a:lnTo>
                  <a:pt x="0" y="228"/>
                </a:lnTo>
                <a:lnTo>
                  <a:pt x="2" y="236"/>
                </a:lnTo>
                <a:lnTo>
                  <a:pt x="4" y="242"/>
                </a:lnTo>
                <a:lnTo>
                  <a:pt x="8" y="248"/>
                </a:lnTo>
                <a:lnTo>
                  <a:pt x="14" y="252"/>
                </a:lnTo>
                <a:lnTo>
                  <a:pt x="342" y="438"/>
                </a:lnTo>
                <a:lnTo>
                  <a:pt x="348" y="440"/>
                </a:lnTo>
                <a:lnTo>
                  <a:pt x="356" y="440"/>
                </a:lnTo>
                <a:lnTo>
                  <a:pt x="362" y="440"/>
                </a:lnTo>
                <a:lnTo>
                  <a:pt x="370" y="438"/>
                </a:lnTo>
                <a:lnTo>
                  <a:pt x="698" y="252"/>
                </a:lnTo>
                <a:lnTo>
                  <a:pt x="704" y="246"/>
                </a:lnTo>
                <a:lnTo>
                  <a:pt x="710" y="238"/>
                </a:lnTo>
                <a:lnTo>
                  <a:pt x="712" y="230"/>
                </a:lnTo>
                <a:lnTo>
                  <a:pt x="710" y="220"/>
                </a:lnTo>
                <a:lnTo>
                  <a:pt x="708" y="212"/>
                </a:lnTo>
                <a:lnTo>
                  <a:pt x="702" y="206"/>
                </a:lnTo>
                <a:lnTo>
                  <a:pt x="694" y="202"/>
                </a:lnTo>
                <a:lnTo>
                  <a:pt x="684" y="200"/>
                </a:lnTo>
                <a:lnTo>
                  <a:pt x="546" y="200"/>
                </a:lnTo>
                <a:lnTo>
                  <a:pt x="546" y="28"/>
                </a:lnTo>
                <a:lnTo>
                  <a:pt x="544" y="18"/>
                </a:lnTo>
                <a:lnTo>
                  <a:pt x="538" y="8"/>
                </a:lnTo>
                <a:lnTo>
                  <a:pt x="528" y="2"/>
                </a:lnTo>
                <a:lnTo>
                  <a:pt x="518" y="0"/>
                </a:lnTo>
                <a:lnTo>
                  <a:pt x="194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Freeform 44"/>
          <p:cNvSpPr>
            <a:spLocks/>
          </p:cNvSpPr>
          <p:nvPr/>
        </p:nvSpPr>
        <p:spPr bwMode="auto">
          <a:xfrm>
            <a:off x="6784975" y="1014413"/>
            <a:ext cx="2071688" cy="2171700"/>
          </a:xfrm>
          <a:custGeom>
            <a:avLst/>
            <a:gdLst>
              <a:gd name="T0" fmla="*/ 167072 w 1240"/>
              <a:gd name="T1" fmla="*/ 0 h 1332"/>
              <a:gd name="T2" fmla="*/ 133657 w 1240"/>
              <a:gd name="T3" fmla="*/ 3261 h 1332"/>
              <a:gd name="T4" fmla="*/ 103584 w 1240"/>
              <a:gd name="T5" fmla="*/ 13043 h 1332"/>
              <a:gd name="T6" fmla="*/ 73512 w 1240"/>
              <a:gd name="T7" fmla="*/ 29347 h 1332"/>
              <a:gd name="T8" fmla="*/ 50121 w 1240"/>
              <a:gd name="T9" fmla="*/ 48912 h 1332"/>
              <a:gd name="T10" fmla="*/ 30073 w 1240"/>
              <a:gd name="T11" fmla="*/ 71738 h 1332"/>
              <a:gd name="T12" fmla="*/ 13366 w 1240"/>
              <a:gd name="T13" fmla="*/ 101085 h 1332"/>
              <a:gd name="T14" fmla="*/ 3341 w 1240"/>
              <a:gd name="T15" fmla="*/ 130432 h 1332"/>
              <a:gd name="T16" fmla="*/ 0 w 1240"/>
              <a:gd name="T17" fmla="*/ 163041 h 1332"/>
              <a:gd name="T18" fmla="*/ 0 w 1240"/>
              <a:gd name="T19" fmla="*/ 2008659 h 1332"/>
              <a:gd name="T20" fmla="*/ 3341 w 1240"/>
              <a:gd name="T21" fmla="*/ 2041268 h 1332"/>
              <a:gd name="T22" fmla="*/ 13366 w 1240"/>
              <a:gd name="T23" fmla="*/ 2073876 h 1332"/>
              <a:gd name="T24" fmla="*/ 30073 w 1240"/>
              <a:gd name="T25" fmla="*/ 2099962 h 1332"/>
              <a:gd name="T26" fmla="*/ 50121 w 1240"/>
              <a:gd name="T27" fmla="*/ 2122788 h 1332"/>
              <a:gd name="T28" fmla="*/ 73512 w 1240"/>
              <a:gd name="T29" fmla="*/ 2145614 h 1332"/>
              <a:gd name="T30" fmla="*/ 103584 w 1240"/>
              <a:gd name="T31" fmla="*/ 2158657 h 1332"/>
              <a:gd name="T32" fmla="*/ 133657 w 1240"/>
              <a:gd name="T33" fmla="*/ 2168439 h 1332"/>
              <a:gd name="T34" fmla="*/ 167072 w 1240"/>
              <a:gd name="T35" fmla="*/ 2171700 h 1332"/>
              <a:gd name="T36" fmla="*/ 1904616 w 1240"/>
              <a:gd name="T37" fmla="*/ 2171700 h 1332"/>
              <a:gd name="T38" fmla="*/ 1938031 w 1240"/>
              <a:gd name="T39" fmla="*/ 2168439 h 1332"/>
              <a:gd name="T40" fmla="*/ 1968104 w 1240"/>
              <a:gd name="T41" fmla="*/ 2158657 h 1332"/>
              <a:gd name="T42" fmla="*/ 1998176 w 1240"/>
              <a:gd name="T43" fmla="*/ 2145614 h 1332"/>
              <a:gd name="T44" fmla="*/ 2021567 w 1240"/>
              <a:gd name="T45" fmla="*/ 2122788 h 1332"/>
              <a:gd name="T46" fmla="*/ 2041615 w 1240"/>
              <a:gd name="T47" fmla="*/ 2099962 h 1332"/>
              <a:gd name="T48" fmla="*/ 2058322 w 1240"/>
              <a:gd name="T49" fmla="*/ 2073876 h 1332"/>
              <a:gd name="T50" fmla="*/ 2068347 w 1240"/>
              <a:gd name="T51" fmla="*/ 2041268 h 1332"/>
              <a:gd name="T52" fmla="*/ 2071688 w 1240"/>
              <a:gd name="T53" fmla="*/ 2008659 h 1332"/>
              <a:gd name="T54" fmla="*/ 2071688 w 1240"/>
              <a:gd name="T55" fmla="*/ 163041 h 1332"/>
              <a:gd name="T56" fmla="*/ 2068347 w 1240"/>
              <a:gd name="T57" fmla="*/ 130432 h 1332"/>
              <a:gd name="T58" fmla="*/ 2058322 w 1240"/>
              <a:gd name="T59" fmla="*/ 101085 h 1332"/>
              <a:gd name="T60" fmla="*/ 2041615 w 1240"/>
              <a:gd name="T61" fmla="*/ 71738 h 1332"/>
              <a:gd name="T62" fmla="*/ 2021567 w 1240"/>
              <a:gd name="T63" fmla="*/ 48912 h 1332"/>
              <a:gd name="T64" fmla="*/ 1998176 w 1240"/>
              <a:gd name="T65" fmla="*/ 29347 h 1332"/>
              <a:gd name="T66" fmla="*/ 1968104 w 1240"/>
              <a:gd name="T67" fmla="*/ 13043 h 1332"/>
              <a:gd name="T68" fmla="*/ 1938031 w 1240"/>
              <a:gd name="T69" fmla="*/ 3261 h 1332"/>
              <a:gd name="T70" fmla="*/ 1904616 w 1240"/>
              <a:gd name="T71" fmla="*/ 0 h 1332"/>
              <a:gd name="T72" fmla="*/ 167072 w 1240"/>
              <a:gd name="T73" fmla="*/ 0 h 133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40" h="1332">
                <a:moveTo>
                  <a:pt x="100" y="0"/>
                </a:moveTo>
                <a:lnTo>
                  <a:pt x="80" y="2"/>
                </a:lnTo>
                <a:lnTo>
                  <a:pt x="62" y="8"/>
                </a:lnTo>
                <a:lnTo>
                  <a:pt x="44" y="18"/>
                </a:lnTo>
                <a:lnTo>
                  <a:pt x="30" y="30"/>
                </a:lnTo>
                <a:lnTo>
                  <a:pt x="18" y="44"/>
                </a:lnTo>
                <a:lnTo>
                  <a:pt x="8" y="62"/>
                </a:lnTo>
                <a:lnTo>
                  <a:pt x="2" y="80"/>
                </a:lnTo>
                <a:lnTo>
                  <a:pt x="0" y="100"/>
                </a:lnTo>
                <a:lnTo>
                  <a:pt x="0" y="1232"/>
                </a:lnTo>
                <a:lnTo>
                  <a:pt x="2" y="1252"/>
                </a:lnTo>
                <a:lnTo>
                  <a:pt x="8" y="1272"/>
                </a:lnTo>
                <a:lnTo>
                  <a:pt x="18" y="1288"/>
                </a:lnTo>
                <a:lnTo>
                  <a:pt x="30" y="1302"/>
                </a:lnTo>
                <a:lnTo>
                  <a:pt x="44" y="1316"/>
                </a:lnTo>
                <a:lnTo>
                  <a:pt x="62" y="1324"/>
                </a:lnTo>
                <a:lnTo>
                  <a:pt x="80" y="1330"/>
                </a:lnTo>
                <a:lnTo>
                  <a:pt x="100" y="1332"/>
                </a:lnTo>
                <a:lnTo>
                  <a:pt x="1140" y="1332"/>
                </a:lnTo>
                <a:lnTo>
                  <a:pt x="1160" y="1330"/>
                </a:lnTo>
                <a:lnTo>
                  <a:pt x="1178" y="1324"/>
                </a:lnTo>
                <a:lnTo>
                  <a:pt x="1196" y="1316"/>
                </a:lnTo>
                <a:lnTo>
                  <a:pt x="1210" y="1302"/>
                </a:lnTo>
                <a:lnTo>
                  <a:pt x="1222" y="1288"/>
                </a:lnTo>
                <a:lnTo>
                  <a:pt x="1232" y="1272"/>
                </a:lnTo>
                <a:lnTo>
                  <a:pt x="1238" y="1252"/>
                </a:lnTo>
                <a:lnTo>
                  <a:pt x="1240" y="1232"/>
                </a:lnTo>
                <a:lnTo>
                  <a:pt x="1240" y="100"/>
                </a:lnTo>
                <a:lnTo>
                  <a:pt x="1238" y="80"/>
                </a:lnTo>
                <a:lnTo>
                  <a:pt x="1232" y="62"/>
                </a:lnTo>
                <a:lnTo>
                  <a:pt x="1222" y="44"/>
                </a:lnTo>
                <a:lnTo>
                  <a:pt x="1210" y="30"/>
                </a:lnTo>
                <a:lnTo>
                  <a:pt x="1196" y="18"/>
                </a:lnTo>
                <a:lnTo>
                  <a:pt x="1178" y="8"/>
                </a:lnTo>
                <a:lnTo>
                  <a:pt x="1160" y="2"/>
                </a:lnTo>
                <a:lnTo>
                  <a:pt x="114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949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Freeform 45"/>
          <p:cNvSpPr>
            <a:spLocks/>
          </p:cNvSpPr>
          <p:nvPr/>
        </p:nvSpPr>
        <p:spPr bwMode="auto">
          <a:xfrm>
            <a:off x="6818313" y="1047750"/>
            <a:ext cx="2005012" cy="2105025"/>
          </a:xfrm>
          <a:custGeom>
            <a:avLst/>
            <a:gdLst>
              <a:gd name="T0" fmla="*/ 133667 w 1200"/>
              <a:gd name="T1" fmla="*/ 0 h 1292"/>
              <a:gd name="T2" fmla="*/ 106934 w 1200"/>
              <a:gd name="T3" fmla="*/ 3259 h 1292"/>
              <a:gd name="T4" fmla="*/ 83542 w 1200"/>
              <a:gd name="T5" fmla="*/ 9776 h 1292"/>
              <a:gd name="T6" fmla="*/ 60150 w 1200"/>
              <a:gd name="T7" fmla="*/ 22810 h 1292"/>
              <a:gd name="T8" fmla="*/ 40100 w 1200"/>
              <a:gd name="T9" fmla="*/ 39103 h 1292"/>
              <a:gd name="T10" fmla="*/ 23392 w 1200"/>
              <a:gd name="T11" fmla="*/ 58654 h 1292"/>
              <a:gd name="T12" fmla="*/ 10025 w 1200"/>
              <a:gd name="T13" fmla="*/ 81464 h 1292"/>
              <a:gd name="T14" fmla="*/ 3342 w 1200"/>
              <a:gd name="T15" fmla="*/ 104274 h 1292"/>
              <a:gd name="T16" fmla="*/ 0 w 1200"/>
              <a:gd name="T17" fmla="*/ 130342 h 1292"/>
              <a:gd name="T18" fmla="*/ 0 w 1200"/>
              <a:gd name="T19" fmla="*/ 1974683 h 1292"/>
              <a:gd name="T20" fmla="*/ 3342 w 1200"/>
              <a:gd name="T21" fmla="*/ 2000751 h 1292"/>
              <a:gd name="T22" fmla="*/ 10025 w 1200"/>
              <a:gd name="T23" fmla="*/ 2026820 h 1292"/>
              <a:gd name="T24" fmla="*/ 23392 w 1200"/>
              <a:gd name="T25" fmla="*/ 2046371 h 1292"/>
              <a:gd name="T26" fmla="*/ 40100 w 1200"/>
              <a:gd name="T27" fmla="*/ 2065922 h 1292"/>
              <a:gd name="T28" fmla="*/ 60150 w 1200"/>
              <a:gd name="T29" fmla="*/ 2082215 h 1292"/>
              <a:gd name="T30" fmla="*/ 83542 w 1200"/>
              <a:gd name="T31" fmla="*/ 2095249 h 1292"/>
              <a:gd name="T32" fmla="*/ 106934 w 1200"/>
              <a:gd name="T33" fmla="*/ 2101766 h 1292"/>
              <a:gd name="T34" fmla="*/ 133667 w 1200"/>
              <a:gd name="T35" fmla="*/ 2105025 h 1292"/>
              <a:gd name="T36" fmla="*/ 1871345 w 1200"/>
              <a:gd name="T37" fmla="*/ 2105025 h 1292"/>
              <a:gd name="T38" fmla="*/ 1898078 w 1200"/>
              <a:gd name="T39" fmla="*/ 2101766 h 1292"/>
              <a:gd name="T40" fmla="*/ 1924812 w 1200"/>
              <a:gd name="T41" fmla="*/ 2095249 h 1292"/>
              <a:gd name="T42" fmla="*/ 1944862 w 1200"/>
              <a:gd name="T43" fmla="*/ 2082215 h 1292"/>
              <a:gd name="T44" fmla="*/ 1964912 w 1200"/>
              <a:gd name="T45" fmla="*/ 2065922 h 1292"/>
              <a:gd name="T46" fmla="*/ 1981620 w 1200"/>
              <a:gd name="T47" fmla="*/ 2046371 h 1292"/>
              <a:gd name="T48" fmla="*/ 1994987 w 1200"/>
              <a:gd name="T49" fmla="*/ 2026820 h 1292"/>
              <a:gd name="T50" fmla="*/ 2001670 w 1200"/>
              <a:gd name="T51" fmla="*/ 2000751 h 1292"/>
              <a:gd name="T52" fmla="*/ 2005012 w 1200"/>
              <a:gd name="T53" fmla="*/ 1974683 h 1292"/>
              <a:gd name="T54" fmla="*/ 2005012 w 1200"/>
              <a:gd name="T55" fmla="*/ 130342 h 1292"/>
              <a:gd name="T56" fmla="*/ 2001670 w 1200"/>
              <a:gd name="T57" fmla="*/ 104274 h 1292"/>
              <a:gd name="T58" fmla="*/ 1994987 w 1200"/>
              <a:gd name="T59" fmla="*/ 81464 h 1292"/>
              <a:gd name="T60" fmla="*/ 1981620 w 1200"/>
              <a:gd name="T61" fmla="*/ 58654 h 1292"/>
              <a:gd name="T62" fmla="*/ 1964912 w 1200"/>
              <a:gd name="T63" fmla="*/ 39103 h 1292"/>
              <a:gd name="T64" fmla="*/ 1944862 w 1200"/>
              <a:gd name="T65" fmla="*/ 22810 h 1292"/>
              <a:gd name="T66" fmla="*/ 1924812 w 1200"/>
              <a:gd name="T67" fmla="*/ 9776 h 1292"/>
              <a:gd name="T68" fmla="*/ 1898078 w 1200"/>
              <a:gd name="T69" fmla="*/ 3259 h 1292"/>
              <a:gd name="T70" fmla="*/ 1871345 w 1200"/>
              <a:gd name="T71" fmla="*/ 0 h 1292"/>
              <a:gd name="T72" fmla="*/ 133667 w 1200"/>
              <a:gd name="T73" fmla="*/ 0 h 129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00" h="1292">
                <a:moveTo>
                  <a:pt x="80" y="0"/>
                </a:moveTo>
                <a:lnTo>
                  <a:pt x="64" y="2"/>
                </a:lnTo>
                <a:lnTo>
                  <a:pt x="50" y="6"/>
                </a:lnTo>
                <a:lnTo>
                  <a:pt x="36" y="14"/>
                </a:lnTo>
                <a:lnTo>
                  <a:pt x="24" y="24"/>
                </a:lnTo>
                <a:lnTo>
                  <a:pt x="14" y="36"/>
                </a:lnTo>
                <a:lnTo>
                  <a:pt x="6" y="50"/>
                </a:lnTo>
                <a:lnTo>
                  <a:pt x="2" y="64"/>
                </a:lnTo>
                <a:lnTo>
                  <a:pt x="0" y="80"/>
                </a:lnTo>
                <a:lnTo>
                  <a:pt x="0" y="1212"/>
                </a:lnTo>
                <a:lnTo>
                  <a:pt x="2" y="1228"/>
                </a:lnTo>
                <a:lnTo>
                  <a:pt x="6" y="1244"/>
                </a:lnTo>
                <a:lnTo>
                  <a:pt x="14" y="1256"/>
                </a:lnTo>
                <a:lnTo>
                  <a:pt x="24" y="1268"/>
                </a:lnTo>
                <a:lnTo>
                  <a:pt x="36" y="1278"/>
                </a:lnTo>
                <a:lnTo>
                  <a:pt x="50" y="1286"/>
                </a:lnTo>
                <a:lnTo>
                  <a:pt x="64" y="1290"/>
                </a:lnTo>
                <a:lnTo>
                  <a:pt x="80" y="1292"/>
                </a:lnTo>
                <a:lnTo>
                  <a:pt x="1120" y="1292"/>
                </a:lnTo>
                <a:lnTo>
                  <a:pt x="1136" y="1290"/>
                </a:lnTo>
                <a:lnTo>
                  <a:pt x="1152" y="1286"/>
                </a:lnTo>
                <a:lnTo>
                  <a:pt x="1164" y="1278"/>
                </a:lnTo>
                <a:lnTo>
                  <a:pt x="1176" y="1268"/>
                </a:lnTo>
                <a:lnTo>
                  <a:pt x="1186" y="1256"/>
                </a:lnTo>
                <a:lnTo>
                  <a:pt x="1194" y="1244"/>
                </a:lnTo>
                <a:lnTo>
                  <a:pt x="1198" y="1228"/>
                </a:lnTo>
                <a:lnTo>
                  <a:pt x="1200" y="1212"/>
                </a:lnTo>
                <a:lnTo>
                  <a:pt x="1200" y="80"/>
                </a:lnTo>
                <a:lnTo>
                  <a:pt x="1198" y="64"/>
                </a:lnTo>
                <a:lnTo>
                  <a:pt x="1194" y="50"/>
                </a:lnTo>
                <a:lnTo>
                  <a:pt x="1186" y="36"/>
                </a:lnTo>
                <a:lnTo>
                  <a:pt x="1176" y="24"/>
                </a:lnTo>
                <a:lnTo>
                  <a:pt x="1164" y="14"/>
                </a:lnTo>
                <a:lnTo>
                  <a:pt x="1152" y="6"/>
                </a:lnTo>
                <a:lnTo>
                  <a:pt x="1136" y="2"/>
                </a:lnTo>
                <a:lnTo>
                  <a:pt x="1120" y="0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Freeform 46"/>
          <p:cNvSpPr>
            <a:spLocks/>
          </p:cNvSpPr>
          <p:nvPr/>
        </p:nvSpPr>
        <p:spPr bwMode="auto">
          <a:xfrm>
            <a:off x="7259638" y="2759075"/>
            <a:ext cx="1122362" cy="650875"/>
          </a:xfrm>
          <a:custGeom>
            <a:avLst/>
            <a:gdLst>
              <a:gd name="T0" fmla="*/ 290612 w 672"/>
              <a:gd name="T1" fmla="*/ 0 h 400"/>
              <a:gd name="T2" fmla="*/ 287271 w 672"/>
              <a:gd name="T3" fmla="*/ 3254 h 400"/>
              <a:gd name="T4" fmla="*/ 280591 w 672"/>
              <a:gd name="T5" fmla="*/ 3254 h 400"/>
              <a:gd name="T6" fmla="*/ 280591 w 672"/>
              <a:gd name="T7" fmla="*/ 9763 h 400"/>
              <a:gd name="T8" fmla="*/ 277250 w 672"/>
              <a:gd name="T9" fmla="*/ 13018 h 400"/>
              <a:gd name="T10" fmla="*/ 277250 w 672"/>
              <a:gd name="T11" fmla="*/ 325438 h 400"/>
              <a:gd name="T12" fmla="*/ 13361 w 672"/>
              <a:gd name="T13" fmla="*/ 325438 h 400"/>
              <a:gd name="T14" fmla="*/ 6681 w 672"/>
              <a:gd name="T15" fmla="*/ 328692 h 400"/>
              <a:gd name="T16" fmla="*/ 0 w 672"/>
              <a:gd name="T17" fmla="*/ 335201 h 400"/>
              <a:gd name="T18" fmla="*/ 0 w 672"/>
              <a:gd name="T19" fmla="*/ 338455 h 400"/>
              <a:gd name="T20" fmla="*/ 3340 w 672"/>
              <a:gd name="T21" fmla="*/ 344964 h 400"/>
              <a:gd name="T22" fmla="*/ 6681 w 672"/>
              <a:gd name="T23" fmla="*/ 348218 h 400"/>
              <a:gd name="T24" fmla="*/ 554500 w 672"/>
              <a:gd name="T25" fmla="*/ 650875 h 400"/>
              <a:gd name="T26" fmla="*/ 561181 w 672"/>
              <a:gd name="T27" fmla="*/ 650875 h 400"/>
              <a:gd name="T28" fmla="*/ 567862 w 672"/>
              <a:gd name="T29" fmla="*/ 650875 h 400"/>
              <a:gd name="T30" fmla="*/ 1115681 w 672"/>
              <a:gd name="T31" fmla="*/ 348218 h 400"/>
              <a:gd name="T32" fmla="*/ 1122362 w 672"/>
              <a:gd name="T33" fmla="*/ 341709 h 400"/>
              <a:gd name="T34" fmla="*/ 1122362 w 672"/>
              <a:gd name="T35" fmla="*/ 335201 h 400"/>
              <a:gd name="T36" fmla="*/ 1115681 w 672"/>
              <a:gd name="T37" fmla="*/ 328692 h 400"/>
              <a:gd name="T38" fmla="*/ 1109001 w 672"/>
              <a:gd name="T39" fmla="*/ 325438 h 400"/>
              <a:gd name="T40" fmla="*/ 845112 w 672"/>
              <a:gd name="T41" fmla="*/ 325438 h 400"/>
              <a:gd name="T42" fmla="*/ 845112 w 672"/>
              <a:gd name="T43" fmla="*/ 13018 h 400"/>
              <a:gd name="T44" fmla="*/ 845112 w 672"/>
              <a:gd name="T45" fmla="*/ 9763 h 400"/>
              <a:gd name="T46" fmla="*/ 841772 w 672"/>
              <a:gd name="T47" fmla="*/ 3254 h 400"/>
              <a:gd name="T48" fmla="*/ 835091 w 672"/>
              <a:gd name="T49" fmla="*/ 3254 h 400"/>
              <a:gd name="T50" fmla="*/ 831750 w 672"/>
              <a:gd name="T51" fmla="*/ 0 h 400"/>
              <a:gd name="T52" fmla="*/ 290612 w 672"/>
              <a:gd name="T53" fmla="*/ 0 h 4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672" h="400">
                <a:moveTo>
                  <a:pt x="174" y="0"/>
                </a:moveTo>
                <a:lnTo>
                  <a:pt x="172" y="2"/>
                </a:lnTo>
                <a:lnTo>
                  <a:pt x="168" y="2"/>
                </a:lnTo>
                <a:lnTo>
                  <a:pt x="168" y="6"/>
                </a:lnTo>
                <a:lnTo>
                  <a:pt x="166" y="8"/>
                </a:lnTo>
                <a:lnTo>
                  <a:pt x="166" y="200"/>
                </a:lnTo>
                <a:lnTo>
                  <a:pt x="8" y="200"/>
                </a:lnTo>
                <a:lnTo>
                  <a:pt x="4" y="202"/>
                </a:lnTo>
                <a:lnTo>
                  <a:pt x="0" y="206"/>
                </a:lnTo>
                <a:lnTo>
                  <a:pt x="0" y="208"/>
                </a:lnTo>
                <a:lnTo>
                  <a:pt x="2" y="212"/>
                </a:lnTo>
                <a:lnTo>
                  <a:pt x="4" y="214"/>
                </a:lnTo>
                <a:lnTo>
                  <a:pt x="332" y="400"/>
                </a:lnTo>
                <a:lnTo>
                  <a:pt x="336" y="400"/>
                </a:lnTo>
                <a:lnTo>
                  <a:pt x="340" y="400"/>
                </a:lnTo>
                <a:lnTo>
                  <a:pt x="668" y="214"/>
                </a:lnTo>
                <a:lnTo>
                  <a:pt x="672" y="210"/>
                </a:lnTo>
                <a:lnTo>
                  <a:pt x="672" y="206"/>
                </a:lnTo>
                <a:lnTo>
                  <a:pt x="668" y="202"/>
                </a:lnTo>
                <a:lnTo>
                  <a:pt x="664" y="200"/>
                </a:lnTo>
                <a:lnTo>
                  <a:pt x="506" y="200"/>
                </a:lnTo>
                <a:lnTo>
                  <a:pt x="506" y="8"/>
                </a:lnTo>
                <a:lnTo>
                  <a:pt x="506" y="6"/>
                </a:lnTo>
                <a:lnTo>
                  <a:pt x="504" y="2"/>
                </a:lnTo>
                <a:lnTo>
                  <a:pt x="500" y="2"/>
                </a:lnTo>
                <a:lnTo>
                  <a:pt x="498" y="0"/>
                </a:lnTo>
                <a:lnTo>
                  <a:pt x="1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Freeform 47"/>
          <p:cNvSpPr>
            <a:spLocks/>
          </p:cNvSpPr>
          <p:nvPr/>
        </p:nvSpPr>
        <p:spPr bwMode="auto">
          <a:xfrm>
            <a:off x="6831013" y="1060450"/>
            <a:ext cx="1979612" cy="2079625"/>
          </a:xfrm>
          <a:custGeom>
            <a:avLst/>
            <a:gdLst>
              <a:gd name="T0" fmla="*/ 1979612 w 1184"/>
              <a:gd name="T1" fmla="*/ 1962279 h 1276"/>
              <a:gd name="T2" fmla="*/ 1976268 w 1184"/>
              <a:gd name="T3" fmla="*/ 1985097 h 1276"/>
              <a:gd name="T4" fmla="*/ 1969580 w 1184"/>
              <a:gd name="T5" fmla="*/ 2007914 h 1276"/>
              <a:gd name="T6" fmla="*/ 1959548 w 1184"/>
              <a:gd name="T7" fmla="*/ 2027471 h 1276"/>
              <a:gd name="T8" fmla="*/ 1942829 w 1184"/>
              <a:gd name="T9" fmla="*/ 2047029 h 1276"/>
              <a:gd name="T10" fmla="*/ 1926109 w 1184"/>
              <a:gd name="T11" fmla="*/ 2060067 h 1276"/>
              <a:gd name="T12" fmla="*/ 1906045 w 1184"/>
              <a:gd name="T13" fmla="*/ 2069846 h 1276"/>
              <a:gd name="T14" fmla="*/ 1882638 w 1184"/>
              <a:gd name="T15" fmla="*/ 2076365 h 1276"/>
              <a:gd name="T16" fmla="*/ 1859230 w 1184"/>
              <a:gd name="T17" fmla="*/ 2079625 h 1276"/>
              <a:gd name="T18" fmla="*/ 120382 w 1184"/>
              <a:gd name="T19" fmla="*/ 2079625 h 1276"/>
              <a:gd name="T20" fmla="*/ 96974 w 1184"/>
              <a:gd name="T21" fmla="*/ 2076365 h 1276"/>
              <a:gd name="T22" fmla="*/ 73567 w 1184"/>
              <a:gd name="T23" fmla="*/ 2069846 h 1276"/>
              <a:gd name="T24" fmla="*/ 53503 w 1184"/>
              <a:gd name="T25" fmla="*/ 2060067 h 1276"/>
              <a:gd name="T26" fmla="*/ 36783 w 1184"/>
              <a:gd name="T27" fmla="*/ 2047029 h 1276"/>
              <a:gd name="T28" fmla="*/ 20064 w 1184"/>
              <a:gd name="T29" fmla="*/ 2027471 h 1276"/>
              <a:gd name="T30" fmla="*/ 10032 w 1184"/>
              <a:gd name="T31" fmla="*/ 2007914 h 1276"/>
              <a:gd name="T32" fmla="*/ 3344 w 1184"/>
              <a:gd name="T33" fmla="*/ 1985097 h 1276"/>
              <a:gd name="T34" fmla="*/ 0 w 1184"/>
              <a:gd name="T35" fmla="*/ 1962279 h 1276"/>
              <a:gd name="T36" fmla="*/ 0 w 1184"/>
              <a:gd name="T37" fmla="*/ 117346 h 1276"/>
              <a:gd name="T38" fmla="*/ 3344 w 1184"/>
              <a:gd name="T39" fmla="*/ 94528 h 1276"/>
              <a:gd name="T40" fmla="*/ 10032 w 1184"/>
              <a:gd name="T41" fmla="*/ 71711 h 1276"/>
              <a:gd name="T42" fmla="*/ 20064 w 1184"/>
              <a:gd name="T43" fmla="*/ 52154 h 1276"/>
              <a:gd name="T44" fmla="*/ 36783 w 1184"/>
              <a:gd name="T45" fmla="*/ 35856 h 1276"/>
              <a:gd name="T46" fmla="*/ 53503 w 1184"/>
              <a:gd name="T47" fmla="*/ 19558 h 1276"/>
              <a:gd name="T48" fmla="*/ 73567 w 1184"/>
              <a:gd name="T49" fmla="*/ 9779 h 1276"/>
              <a:gd name="T50" fmla="*/ 96974 w 1184"/>
              <a:gd name="T51" fmla="*/ 3260 h 1276"/>
              <a:gd name="T52" fmla="*/ 120382 w 1184"/>
              <a:gd name="T53" fmla="*/ 0 h 1276"/>
              <a:gd name="T54" fmla="*/ 1859230 w 1184"/>
              <a:gd name="T55" fmla="*/ 0 h 1276"/>
              <a:gd name="T56" fmla="*/ 1882638 w 1184"/>
              <a:gd name="T57" fmla="*/ 3260 h 1276"/>
              <a:gd name="T58" fmla="*/ 1906045 w 1184"/>
              <a:gd name="T59" fmla="*/ 9779 h 1276"/>
              <a:gd name="T60" fmla="*/ 1926109 w 1184"/>
              <a:gd name="T61" fmla="*/ 19558 h 1276"/>
              <a:gd name="T62" fmla="*/ 1942829 w 1184"/>
              <a:gd name="T63" fmla="*/ 35856 h 1276"/>
              <a:gd name="T64" fmla="*/ 1959548 w 1184"/>
              <a:gd name="T65" fmla="*/ 52154 h 1276"/>
              <a:gd name="T66" fmla="*/ 1969580 w 1184"/>
              <a:gd name="T67" fmla="*/ 71711 h 1276"/>
              <a:gd name="T68" fmla="*/ 1976268 w 1184"/>
              <a:gd name="T69" fmla="*/ 94528 h 1276"/>
              <a:gd name="T70" fmla="*/ 1979612 w 1184"/>
              <a:gd name="T71" fmla="*/ 117346 h 1276"/>
              <a:gd name="T72" fmla="*/ 1979612 w 1184"/>
              <a:gd name="T73" fmla="*/ 1962279 h 127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84" h="1276">
                <a:moveTo>
                  <a:pt x="1184" y="1204"/>
                </a:moveTo>
                <a:lnTo>
                  <a:pt x="1182" y="1218"/>
                </a:lnTo>
                <a:lnTo>
                  <a:pt x="1178" y="1232"/>
                </a:lnTo>
                <a:lnTo>
                  <a:pt x="1172" y="1244"/>
                </a:lnTo>
                <a:lnTo>
                  <a:pt x="1162" y="1256"/>
                </a:lnTo>
                <a:lnTo>
                  <a:pt x="1152" y="1264"/>
                </a:lnTo>
                <a:lnTo>
                  <a:pt x="1140" y="1270"/>
                </a:lnTo>
                <a:lnTo>
                  <a:pt x="1126" y="1274"/>
                </a:lnTo>
                <a:lnTo>
                  <a:pt x="1112" y="1276"/>
                </a:lnTo>
                <a:lnTo>
                  <a:pt x="72" y="1276"/>
                </a:lnTo>
                <a:lnTo>
                  <a:pt x="58" y="1274"/>
                </a:lnTo>
                <a:lnTo>
                  <a:pt x="44" y="1270"/>
                </a:lnTo>
                <a:lnTo>
                  <a:pt x="32" y="1264"/>
                </a:lnTo>
                <a:lnTo>
                  <a:pt x="22" y="1256"/>
                </a:lnTo>
                <a:lnTo>
                  <a:pt x="12" y="1244"/>
                </a:lnTo>
                <a:lnTo>
                  <a:pt x="6" y="1232"/>
                </a:lnTo>
                <a:lnTo>
                  <a:pt x="2" y="1218"/>
                </a:lnTo>
                <a:lnTo>
                  <a:pt x="0" y="1204"/>
                </a:lnTo>
                <a:lnTo>
                  <a:pt x="0" y="72"/>
                </a:lnTo>
                <a:lnTo>
                  <a:pt x="2" y="58"/>
                </a:lnTo>
                <a:lnTo>
                  <a:pt x="6" y="44"/>
                </a:lnTo>
                <a:lnTo>
                  <a:pt x="12" y="32"/>
                </a:lnTo>
                <a:lnTo>
                  <a:pt x="22" y="22"/>
                </a:lnTo>
                <a:lnTo>
                  <a:pt x="32" y="12"/>
                </a:lnTo>
                <a:lnTo>
                  <a:pt x="44" y="6"/>
                </a:lnTo>
                <a:lnTo>
                  <a:pt x="58" y="2"/>
                </a:lnTo>
                <a:lnTo>
                  <a:pt x="72" y="0"/>
                </a:lnTo>
                <a:lnTo>
                  <a:pt x="1112" y="0"/>
                </a:lnTo>
                <a:lnTo>
                  <a:pt x="1126" y="2"/>
                </a:lnTo>
                <a:lnTo>
                  <a:pt x="1140" y="6"/>
                </a:lnTo>
                <a:lnTo>
                  <a:pt x="1152" y="12"/>
                </a:lnTo>
                <a:lnTo>
                  <a:pt x="1162" y="22"/>
                </a:lnTo>
                <a:lnTo>
                  <a:pt x="1172" y="32"/>
                </a:lnTo>
                <a:lnTo>
                  <a:pt x="1178" y="44"/>
                </a:lnTo>
                <a:lnTo>
                  <a:pt x="1182" y="58"/>
                </a:lnTo>
                <a:lnTo>
                  <a:pt x="1184" y="72"/>
                </a:lnTo>
                <a:lnTo>
                  <a:pt x="1184" y="1204"/>
                </a:lnTo>
                <a:close/>
              </a:path>
            </a:pathLst>
          </a:custGeom>
          <a:solidFill>
            <a:srgbClr val="D6D6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Freeform 48"/>
          <p:cNvSpPr>
            <a:spLocks/>
          </p:cNvSpPr>
          <p:nvPr/>
        </p:nvSpPr>
        <p:spPr bwMode="auto">
          <a:xfrm>
            <a:off x="7272338" y="2771775"/>
            <a:ext cx="1096962" cy="625475"/>
          </a:xfrm>
          <a:custGeom>
            <a:avLst/>
            <a:gdLst>
              <a:gd name="T0" fmla="*/ 0 w 656"/>
              <a:gd name="T1" fmla="*/ 325768 h 384"/>
              <a:gd name="T2" fmla="*/ 548481 w 656"/>
              <a:gd name="T3" fmla="*/ 625475 h 384"/>
              <a:gd name="T4" fmla="*/ 1096962 w 656"/>
              <a:gd name="T5" fmla="*/ 325768 h 384"/>
              <a:gd name="T6" fmla="*/ 819377 w 656"/>
              <a:gd name="T7" fmla="*/ 325768 h 384"/>
              <a:gd name="T8" fmla="*/ 819377 w 656"/>
              <a:gd name="T9" fmla="*/ 0 h 384"/>
              <a:gd name="T10" fmla="*/ 277585 w 656"/>
              <a:gd name="T11" fmla="*/ 0 h 384"/>
              <a:gd name="T12" fmla="*/ 277585 w 656"/>
              <a:gd name="T13" fmla="*/ 325768 h 384"/>
              <a:gd name="T14" fmla="*/ 0 w 656"/>
              <a:gd name="T15" fmla="*/ 325768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56" h="384">
                <a:moveTo>
                  <a:pt x="0" y="200"/>
                </a:moveTo>
                <a:lnTo>
                  <a:pt x="328" y="384"/>
                </a:lnTo>
                <a:lnTo>
                  <a:pt x="656" y="200"/>
                </a:lnTo>
                <a:lnTo>
                  <a:pt x="490" y="200"/>
                </a:lnTo>
                <a:lnTo>
                  <a:pt x="490" y="0"/>
                </a:lnTo>
                <a:lnTo>
                  <a:pt x="166" y="0"/>
                </a:lnTo>
                <a:lnTo>
                  <a:pt x="166" y="200"/>
                </a:lnTo>
                <a:lnTo>
                  <a:pt x="0" y="200"/>
                </a:lnTo>
                <a:close/>
              </a:path>
            </a:pathLst>
          </a:custGeom>
          <a:gradFill rotWithShape="0">
            <a:gsLst>
              <a:gs pos="0">
                <a:srgbClr val="D7D7BF"/>
              </a:gs>
              <a:gs pos="100000">
                <a:srgbClr val="94947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Freeform 49"/>
          <p:cNvSpPr>
            <a:spLocks/>
          </p:cNvSpPr>
          <p:nvPr/>
        </p:nvSpPr>
        <p:spPr bwMode="auto">
          <a:xfrm>
            <a:off x="7226300" y="754063"/>
            <a:ext cx="1189038" cy="501650"/>
          </a:xfrm>
          <a:custGeom>
            <a:avLst/>
            <a:gdLst>
              <a:gd name="T0" fmla="*/ 277220 w 712"/>
              <a:gd name="T1" fmla="*/ 0 h 308"/>
              <a:gd name="T2" fmla="*/ 277220 w 712"/>
              <a:gd name="T3" fmla="*/ 110754 h 308"/>
              <a:gd name="T4" fmla="*/ 46760 w 712"/>
              <a:gd name="T5" fmla="*/ 110754 h 308"/>
              <a:gd name="T6" fmla="*/ 33400 w 712"/>
              <a:gd name="T7" fmla="*/ 114011 h 308"/>
              <a:gd name="T8" fmla="*/ 20040 w 712"/>
              <a:gd name="T9" fmla="*/ 120526 h 308"/>
              <a:gd name="T10" fmla="*/ 10020 w 712"/>
              <a:gd name="T11" fmla="*/ 130299 h 308"/>
              <a:gd name="T12" fmla="*/ 3340 w 712"/>
              <a:gd name="T13" fmla="*/ 143329 h 308"/>
              <a:gd name="T14" fmla="*/ 0 w 712"/>
              <a:gd name="T15" fmla="*/ 156358 h 308"/>
              <a:gd name="T16" fmla="*/ 3340 w 712"/>
              <a:gd name="T17" fmla="*/ 169388 h 308"/>
              <a:gd name="T18" fmla="*/ 6680 w 712"/>
              <a:gd name="T19" fmla="*/ 179161 h 308"/>
              <a:gd name="T20" fmla="*/ 13360 w 712"/>
              <a:gd name="T21" fmla="*/ 188933 h 308"/>
              <a:gd name="T22" fmla="*/ 23380 w 712"/>
              <a:gd name="T23" fmla="*/ 195448 h 308"/>
              <a:gd name="T24" fmla="*/ 571139 w 712"/>
              <a:gd name="T25" fmla="*/ 498393 h 308"/>
              <a:gd name="T26" fmla="*/ 581159 w 712"/>
              <a:gd name="T27" fmla="*/ 501650 h 308"/>
              <a:gd name="T28" fmla="*/ 594519 w 712"/>
              <a:gd name="T29" fmla="*/ 501650 h 308"/>
              <a:gd name="T30" fmla="*/ 604539 w 712"/>
              <a:gd name="T31" fmla="*/ 501650 h 308"/>
              <a:gd name="T32" fmla="*/ 617899 w 712"/>
              <a:gd name="T33" fmla="*/ 498393 h 308"/>
              <a:gd name="T34" fmla="*/ 1165658 w 712"/>
              <a:gd name="T35" fmla="*/ 195448 h 308"/>
              <a:gd name="T36" fmla="*/ 1175678 w 712"/>
              <a:gd name="T37" fmla="*/ 185676 h 308"/>
              <a:gd name="T38" fmla="*/ 1185698 w 712"/>
              <a:gd name="T39" fmla="*/ 172646 h 308"/>
              <a:gd name="T40" fmla="*/ 1189038 w 712"/>
              <a:gd name="T41" fmla="*/ 159616 h 308"/>
              <a:gd name="T42" fmla="*/ 1185698 w 712"/>
              <a:gd name="T43" fmla="*/ 143329 h 308"/>
              <a:gd name="T44" fmla="*/ 1182358 w 712"/>
              <a:gd name="T45" fmla="*/ 130299 h 308"/>
              <a:gd name="T46" fmla="*/ 1172338 w 712"/>
              <a:gd name="T47" fmla="*/ 120526 h 308"/>
              <a:gd name="T48" fmla="*/ 1158978 w 712"/>
              <a:gd name="T49" fmla="*/ 114011 h 308"/>
              <a:gd name="T50" fmla="*/ 1142278 w 712"/>
              <a:gd name="T51" fmla="*/ 110754 h 308"/>
              <a:gd name="T52" fmla="*/ 911818 w 712"/>
              <a:gd name="T53" fmla="*/ 110754 h 308"/>
              <a:gd name="T54" fmla="*/ 911818 w 712"/>
              <a:gd name="T55" fmla="*/ 0 h 308"/>
              <a:gd name="T56" fmla="*/ 277220 w 712"/>
              <a:gd name="T57" fmla="*/ 0 h 30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12" h="308">
                <a:moveTo>
                  <a:pt x="166" y="0"/>
                </a:moveTo>
                <a:lnTo>
                  <a:pt x="166" y="68"/>
                </a:lnTo>
                <a:lnTo>
                  <a:pt x="28" y="68"/>
                </a:lnTo>
                <a:lnTo>
                  <a:pt x="20" y="70"/>
                </a:lnTo>
                <a:lnTo>
                  <a:pt x="12" y="74"/>
                </a:lnTo>
                <a:lnTo>
                  <a:pt x="6" y="80"/>
                </a:lnTo>
                <a:lnTo>
                  <a:pt x="2" y="88"/>
                </a:lnTo>
                <a:lnTo>
                  <a:pt x="0" y="96"/>
                </a:lnTo>
                <a:lnTo>
                  <a:pt x="2" y="104"/>
                </a:lnTo>
                <a:lnTo>
                  <a:pt x="4" y="110"/>
                </a:lnTo>
                <a:lnTo>
                  <a:pt x="8" y="116"/>
                </a:lnTo>
                <a:lnTo>
                  <a:pt x="14" y="120"/>
                </a:lnTo>
                <a:lnTo>
                  <a:pt x="342" y="306"/>
                </a:lnTo>
                <a:lnTo>
                  <a:pt x="348" y="308"/>
                </a:lnTo>
                <a:lnTo>
                  <a:pt x="356" y="308"/>
                </a:lnTo>
                <a:lnTo>
                  <a:pt x="362" y="308"/>
                </a:lnTo>
                <a:lnTo>
                  <a:pt x="370" y="306"/>
                </a:lnTo>
                <a:lnTo>
                  <a:pt x="698" y="120"/>
                </a:lnTo>
                <a:lnTo>
                  <a:pt x="704" y="114"/>
                </a:lnTo>
                <a:lnTo>
                  <a:pt x="710" y="106"/>
                </a:lnTo>
                <a:lnTo>
                  <a:pt x="712" y="98"/>
                </a:lnTo>
                <a:lnTo>
                  <a:pt x="710" y="88"/>
                </a:lnTo>
                <a:lnTo>
                  <a:pt x="708" y="80"/>
                </a:lnTo>
                <a:lnTo>
                  <a:pt x="702" y="74"/>
                </a:lnTo>
                <a:lnTo>
                  <a:pt x="694" y="70"/>
                </a:lnTo>
                <a:lnTo>
                  <a:pt x="684" y="68"/>
                </a:lnTo>
                <a:lnTo>
                  <a:pt x="546" y="68"/>
                </a:lnTo>
                <a:lnTo>
                  <a:pt x="546" y="0"/>
                </a:lnTo>
                <a:lnTo>
                  <a:pt x="166" y="0"/>
                </a:lnTo>
                <a:close/>
              </a:path>
            </a:pathLst>
          </a:custGeom>
          <a:gradFill rotWithShape="0">
            <a:gsLst>
              <a:gs pos="0">
                <a:srgbClr val="C2C2A8"/>
              </a:gs>
              <a:gs pos="100000">
                <a:srgbClr val="94947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Freeform 50"/>
          <p:cNvSpPr>
            <a:spLocks/>
          </p:cNvSpPr>
          <p:nvPr/>
        </p:nvSpPr>
        <p:spPr bwMode="auto">
          <a:xfrm>
            <a:off x="7259638" y="931863"/>
            <a:ext cx="1122362" cy="468312"/>
          </a:xfrm>
          <a:custGeom>
            <a:avLst/>
            <a:gdLst>
              <a:gd name="T0" fmla="*/ 277250 w 672"/>
              <a:gd name="T1" fmla="*/ 0 h 288"/>
              <a:gd name="T2" fmla="*/ 277250 w 672"/>
              <a:gd name="T3" fmla="*/ 143095 h 288"/>
              <a:gd name="T4" fmla="*/ 13361 w 672"/>
              <a:gd name="T5" fmla="*/ 143095 h 288"/>
              <a:gd name="T6" fmla="*/ 6681 w 672"/>
              <a:gd name="T7" fmla="*/ 146348 h 288"/>
              <a:gd name="T8" fmla="*/ 0 w 672"/>
              <a:gd name="T9" fmla="*/ 152852 h 288"/>
              <a:gd name="T10" fmla="*/ 0 w 672"/>
              <a:gd name="T11" fmla="*/ 156104 h 288"/>
              <a:gd name="T12" fmla="*/ 3340 w 672"/>
              <a:gd name="T13" fmla="*/ 162608 h 288"/>
              <a:gd name="T14" fmla="*/ 6681 w 672"/>
              <a:gd name="T15" fmla="*/ 165861 h 288"/>
              <a:gd name="T16" fmla="*/ 554500 w 672"/>
              <a:gd name="T17" fmla="*/ 468312 h 288"/>
              <a:gd name="T18" fmla="*/ 561181 w 672"/>
              <a:gd name="T19" fmla="*/ 468312 h 288"/>
              <a:gd name="T20" fmla="*/ 567862 w 672"/>
              <a:gd name="T21" fmla="*/ 468312 h 288"/>
              <a:gd name="T22" fmla="*/ 1115681 w 672"/>
              <a:gd name="T23" fmla="*/ 165861 h 288"/>
              <a:gd name="T24" fmla="*/ 1122362 w 672"/>
              <a:gd name="T25" fmla="*/ 159356 h 288"/>
              <a:gd name="T26" fmla="*/ 1122362 w 672"/>
              <a:gd name="T27" fmla="*/ 152852 h 288"/>
              <a:gd name="T28" fmla="*/ 1115681 w 672"/>
              <a:gd name="T29" fmla="*/ 146348 h 288"/>
              <a:gd name="T30" fmla="*/ 1109001 w 672"/>
              <a:gd name="T31" fmla="*/ 143095 h 288"/>
              <a:gd name="T32" fmla="*/ 845112 w 672"/>
              <a:gd name="T33" fmla="*/ 143095 h 288"/>
              <a:gd name="T34" fmla="*/ 845112 w 672"/>
              <a:gd name="T35" fmla="*/ 0 h 288"/>
              <a:gd name="T36" fmla="*/ 277250 w 672"/>
              <a:gd name="T37" fmla="*/ 0 h 2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72" h="288">
                <a:moveTo>
                  <a:pt x="166" y="0"/>
                </a:moveTo>
                <a:lnTo>
                  <a:pt x="166" y="88"/>
                </a:lnTo>
                <a:lnTo>
                  <a:pt x="8" y="88"/>
                </a:lnTo>
                <a:lnTo>
                  <a:pt x="4" y="90"/>
                </a:lnTo>
                <a:lnTo>
                  <a:pt x="0" y="94"/>
                </a:lnTo>
                <a:lnTo>
                  <a:pt x="0" y="96"/>
                </a:lnTo>
                <a:lnTo>
                  <a:pt x="2" y="100"/>
                </a:lnTo>
                <a:lnTo>
                  <a:pt x="4" y="102"/>
                </a:lnTo>
                <a:lnTo>
                  <a:pt x="332" y="288"/>
                </a:lnTo>
                <a:lnTo>
                  <a:pt x="336" y="288"/>
                </a:lnTo>
                <a:lnTo>
                  <a:pt x="340" y="288"/>
                </a:lnTo>
                <a:lnTo>
                  <a:pt x="668" y="102"/>
                </a:lnTo>
                <a:lnTo>
                  <a:pt x="672" y="98"/>
                </a:lnTo>
                <a:lnTo>
                  <a:pt x="672" y="94"/>
                </a:lnTo>
                <a:lnTo>
                  <a:pt x="668" y="90"/>
                </a:lnTo>
                <a:lnTo>
                  <a:pt x="664" y="88"/>
                </a:lnTo>
                <a:lnTo>
                  <a:pt x="506" y="88"/>
                </a:lnTo>
                <a:lnTo>
                  <a:pt x="506" y="0"/>
                </a:lnTo>
                <a:lnTo>
                  <a:pt x="16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Freeform 51"/>
          <p:cNvSpPr>
            <a:spLocks/>
          </p:cNvSpPr>
          <p:nvPr/>
        </p:nvSpPr>
        <p:spPr bwMode="auto">
          <a:xfrm>
            <a:off x="7272338" y="762000"/>
            <a:ext cx="1096962" cy="625475"/>
          </a:xfrm>
          <a:custGeom>
            <a:avLst/>
            <a:gdLst>
              <a:gd name="T0" fmla="*/ 0 w 656"/>
              <a:gd name="T1" fmla="*/ 325768 h 384"/>
              <a:gd name="T2" fmla="*/ 548481 w 656"/>
              <a:gd name="T3" fmla="*/ 625475 h 384"/>
              <a:gd name="T4" fmla="*/ 1096962 w 656"/>
              <a:gd name="T5" fmla="*/ 325768 h 384"/>
              <a:gd name="T6" fmla="*/ 819377 w 656"/>
              <a:gd name="T7" fmla="*/ 325768 h 384"/>
              <a:gd name="T8" fmla="*/ 819377 w 656"/>
              <a:gd name="T9" fmla="*/ 0 h 384"/>
              <a:gd name="T10" fmla="*/ 277585 w 656"/>
              <a:gd name="T11" fmla="*/ 0 h 384"/>
              <a:gd name="T12" fmla="*/ 277585 w 656"/>
              <a:gd name="T13" fmla="*/ 325768 h 384"/>
              <a:gd name="T14" fmla="*/ 0 w 656"/>
              <a:gd name="T15" fmla="*/ 325768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56" h="384">
                <a:moveTo>
                  <a:pt x="0" y="200"/>
                </a:moveTo>
                <a:lnTo>
                  <a:pt x="328" y="384"/>
                </a:lnTo>
                <a:lnTo>
                  <a:pt x="656" y="200"/>
                </a:lnTo>
                <a:lnTo>
                  <a:pt x="490" y="200"/>
                </a:lnTo>
                <a:lnTo>
                  <a:pt x="490" y="0"/>
                </a:lnTo>
                <a:lnTo>
                  <a:pt x="166" y="0"/>
                </a:lnTo>
                <a:lnTo>
                  <a:pt x="166" y="200"/>
                </a:lnTo>
                <a:lnTo>
                  <a:pt x="0" y="20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BF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84" name="Picture 5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5" y="1639888"/>
            <a:ext cx="2667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5" name="Freeform 53"/>
          <p:cNvSpPr>
            <a:spLocks/>
          </p:cNvSpPr>
          <p:nvPr/>
        </p:nvSpPr>
        <p:spPr bwMode="auto">
          <a:xfrm>
            <a:off x="6213475" y="1562100"/>
            <a:ext cx="671513" cy="1095375"/>
          </a:xfrm>
          <a:custGeom>
            <a:avLst/>
            <a:gdLst>
              <a:gd name="T0" fmla="*/ 344109 w 402"/>
              <a:gd name="T1" fmla="*/ 0 h 672"/>
              <a:gd name="T2" fmla="*/ 337427 w 402"/>
              <a:gd name="T3" fmla="*/ 6520 h 672"/>
              <a:gd name="T4" fmla="*/ 334086 w 402"/>
              <a:gd name="T5" fmla="*/ 13040 h 672"/>
              <a:gd name="T6" fmla="*/ 334086 w 402"/>
              <a:gd name="T7" fmla="*/ 270584 h 672"/>
              <a:gd name="T8" fmla="*/ 13363 w 402"/>
              <a:gd name="T9" fmla="*/ 270584 h 672"/>
              <a:gd name="T10" fmla="*/ 10023 w 402"/>
              <a:gd name="T11" fmla="*/ 270584 h 672"/>
              <a:gd name="T12" fmla="*/ 6682 w 402"/>
              <a:gd name="T13" fmla="*/ 273844 h 672"/>
              <a:gd name="T14" fmla="*/ 3341 w 402"/>
              <a:gd name="T15" fmla="*/ 280364 h 672"/>
              <a:gd name="T16" fmla="*/ 0 w 402"/>
              <a:gd name="T17" fmla="*/ 283624 h 672"/>
              <a:gd name="T18" fmla="*/ 0 w 402"/>
              <a:gd name="T19" fmla="*/ 811751 h 672"/>
              <a:gd name="T20" fmla="*/ 3341 w 402"/>
              <a:gd name="T21" fmla="*/ 815011 h 672"/>
              <a:gd name="T22" fmla="*/ 6682 w 402"/>
              <a:gd name="T23" fmla="*/ 821531 h 672"/>
              <a:gd name="T24" fmla="*/ 10023 w 402"/>
              <a:gd name="T25" fmla="*/ 821531 h 672"/>
              <a:gd name="T26" fmla="*/ 13363 w 402"/>
              <a:gd name="T27" fmla="*/ 824791 h 672"/>
              <a:gd name="T28" fmla="*/ 334086 w 402"/>
              <a:gd name="T29" fmla="*/ 824791 h 672"/>
              <a:gd name="T30" fmla="*/ 334086 w 402"/>
              <a:gd name="T31" fmla="*/ 1082335 h 672"/>
              <a:gd name="T32" fmla="*/ 337427 w 402"/>
              <a:gd name="T33" fmla="*/ 1088855 h 672"/>
              <a:gd name="T34" fmla="*/ 344109 w 402"/>
              <a:gd name="T35" fmla="*/ 1095375 h 672"/>
              <a:gd name="T36" fmla="*/ 354131 w 402"/>
              <a:gd name="T37" fmla="*/ 1095375 h 672"/>
              <a:gd name="T38" fmla="*/ 360813 w 402"/>
              <a:gd name="T39" fmla="*/ 1088855 h 672"/>
              <a:gd name="T40" fmla="*/ 668172 w 402"/>
              <a:gd name="T41" fmla="*/ 554208 h 672"/>
              <a:gd name="T42" fmla="*/ 671513 w 402"/>
              <a:gd name="T43" fmla="*/ 547688 h 672"/>
              <a:gd name="T44" fmla="*/ 668172 w 402"/>
              <a:gd name="T45" fmla="*/ 541167 h 672"/>
              <a:gd name="T46" fmla="*/ 360813 w 402"/>
              <a:gd name="T47" fmla="*/ 6520 h 672"/>
              <a:gd name="T48" fmla="*/ 354131 w 402"/>
              <a:gd name="T49" fmla="*/ 0 h 672"/>
              <a:gd name="T50" fmla="*/ 347450 w 402"/>
              <a:gd name="T51" fmla="*/ 0 h 672"/>
              <a:gd name="T52" fmla="*/ 344109 w 402"/>
              <a:gd name="T53" fmla="*/ 0 h 6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2" h="672">
                <a:moveTo>
                  <a:pt x="206" y="0"/>
                </a:moveTo>
                <a:lnTo>
                  <a:pt x="202" y="4"/>
                </a:lnTo>
                <a:lnTo>
                  <a:pt x="200" y="8"/>
                </a:lnTo>
                <a:lnTo>
                  <a:pt x="200" y="166"/>
                </a:lnTo>
                <a:lnTo>
                  <a:pt x="8" y="166"/>
                </a:lnTo>
                <a:lnTo>
                  <a:pt x="6" y="166"/>
                </a:lnTo>
                <a:lnTo>
                  <a:pt x="4" y="168"/>
                </a:lnTo>
                <a:lnTo>
                  <a:pt x="2" y="172"/>
                </a:lnTo>
                <a:lnTo>
                  <a:pt x="0" y="174"/>
                </a:lnTo>
                <a:lnTo>
                  <a:pt x="0" y="498"/>
                </a:lnTo>
                <a:lnTo>
                  <a:pt x="2" y="500"/>
                </a:lnTo>
                <a:lnTo>
                  <a:pt x="4" y="504"/>
                </a:lnTo>
                <a:lnTo>
                  <a:pt x="6" y="504"/>
                </a:lnTo>
                <a:lnTo>
                  <a:pt x="8" y="506"/>
                </a:lnTo>
                <a:lnTo>
                  <a:pt x="200" y="506"/>
                </a:lnTo>
                <a:lnTo>
                  <a:pt x="200" y="664"/>
                </a:lnTo>
                <a:lnTo>
                  <a:pt x="202" y="668"/>
                </a:lnTo>
                <a:lnTo>
                  <a:pt x="206" y="672"/>
                </a:lnTo>
                <a:lnTo>
                  <a:pt x="212" y="672"/>
                </a:lnTo>
                <a:lnTo>
                  <a:pt x="216" y="668"/>
                </a:lnTo>
                <a:lnTo>
                  <a:pt x="400" y="340"/>
                </a:lnTo>
                <a:lnTo>
                  <a:pt x="402" y="336"/>
                </a:lnTo>
                <a:lnTo>
                  <a:pt x="400" y="332"/>
                </a:lnTo>
                <a:lnTo>
                  <a:pt x="216" y="4"/>
                </a:lnTo>
                <a:lnTo>
                  <a:pt x="212" y="0"/>
                </a:lnTo>
                <a:lnTo>
                  <a:pt x="208" y="0"/>
                </a:lnTo>
                <a:lnTo>
                  <a:pt x="2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6096000" y="1404938"/>
            <a:ext cx="541338" cy="1409700"/>
          </a:xfrm>
          <a:prstGeom prst="rect">
            <a:avLst/>
          </a:prstGeom>
          <a:solidFill>
            <a:srgbClr val="D7D7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87" name="Freeform 55"/>
          <p:cNvSpPr>
            <a:spLocks/>
          </p:cNvSpPr>
          <p:nvPr/>
        </p:nvSpPr>
        <p:spPr bwMode="auto">
          <a:xfrm>
            <a:off x="6226175" y="1574800"/>
            <a:ext cx="646113" cy="1069975"/>
          </a:xfrm>
          <a:custGeom>
            <a:avLst/>
            <a:gdLst>
              <a:gd name="T0" fmla="*/ 334774 w 386"/>
              <a:gd name="T1" fmla="*/ 1069975 h 656"/>
              <a:gd name="T2" fmla="*/ 646113 w 386"/>
              <a:gd name="T3" fmla="*/ 534988 h 656"/>
              <a:gd name="T4" fmla="*/ 334774 w 386"/>
              <a:gd name="T5" fmla="*/ 0 h 656"/>
              <a:gd name="T6" fmla="*/ 334774 w 386"/>
              <a:gd name="T7" fmla="*/ 270756 h 656"/>
              <a:gd name="T8" fmla="*/ 0 w 386"/>
              <a:gd name="T9" fmla="*/ 270756 h 656"/>
              <a:gd name="T10" fmla="*/ 0 w 386"/>
              <a:gd name="T11" fmla="*/ 799219 h 656"/>
              <a:gd name="T12" fmla="*/ 334774 w 386"/>
              <a:gd name="T13" fmla="*/ 799219 h 656"/>
              <a:gd name="T14" fmla="*/ 334774 w 386"/>
              <a:gd name="T15" fmla="*/ 1069975 h 6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6" h="656">
                <a:moveTo>
                  <a:pt x="200" y="656"/>
                </a:moveTo>
                <a:lnTo>
                  <a:pt x="386" y="328"/>
                </a:lnTo>
                <a:lnTo>
                  <a:pt x="200" y="0"/>
                </a:lnTo>
                <a:lnTo>
                  <a:pt x="200" y="166"/>
                </a:lnTo>
                <a:lnTo>
                  <a:pt x="0" y="166"/>
                </a:lnTo>
                <a:lnTo>
                  <a:pt x="0" y="490"/>
                </a:lnTo>
                <a:lnTo>
                  <a:pt x="200" y="490"/>
                </a:lnTo>
                <a:lnTo>
                  <a:pt x="200" y="656"/>
                </a:lnTo>
                <a:close/>
              </a:path>
            </a:pathLst>
          </a:custGeom>
          <a:gradFill rotWithShape="0">
            <a:gsLst>
              <a:gs pos="0">
                <a:srgbClr val="D7D7BF"/>
              </a:gs>
              <a:gs pos="100000">
                <a:srgbClr val="94947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1154113"/>
            <a:ext cx="17589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9" name="Picture 5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25" y="3459163"/>
            <a:ext cx="154463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90" name="Picture 5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4678363"/>
            <a:ext cx="1306513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91" name="Picture 5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0" y="5562600"/>
            <a:ext cx="168116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92" name="Picture 6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3844925"/>
            <a:ext cx="1563687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93" name="Picture 6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154113"/>
            <a:ext cx="14668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94" name="Picture 6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1154113"/>
            <a:ext cx="16414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95" name="Picture 6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1157288"/>
            <a:ext cx="16271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228600" y="234950"/>
            <a:ext cx="86868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tint val="89020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dirty="0">
                <a:solidFill>
                  <a:schemeClr val="tx1"/>
                </a:solidFill>
                <a:effectLst/>
                <a:latin typeface="+mj-lt"/>
              </a:rPr>
              <a:t>The Making of a Sex Addict</a:t>
            </a:r>
            <a:br>
              <a:rPr lang="en-US" altLang="en-US" dirty="0">
                <a:solidFill>
                  <a:schemeClr val="tx1"/>
                </a:solidFill>
                <a:effectLst/>
                <a:latin typeface="+mj-lt"/>
              </a:rPr>
            </a:br>
            <a:endParaRPr lang="en-US" altLang="en-US" sz="2000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0937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20" name="Oval 68"/>
          <p:cNvSpPr>
            <a:spLocks noChangeArrowheads="1"/>
          </p:cNvSpPr>
          <p:nvPr/>
        </p:nvSpPr>
        <p:spPr bwMode="auto">
          <a:xfrm>
            <a:off x="2743200" y="4083050"/>
            <a:ext cx="3733800" cy="2133600"/>
          </a:xfrm>
          <a:prstGeom prst="ellipse">
            <a:avLst/>
          </a:prstGeom>
          <a:gradFill rotWithShape="1">
            <a:gsLst>
              <a:gs pos="0">
                <a:srgbClr val="CC9900">
                  <a:alpha val="50000"/>
                </a:srgbClr>
              </a:gs>
              <a:gs pos="100000">
                <a:srgbClr val="5F5F5F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5977" name="Oval 25"/>
          <p:cNvSpPr>
            <a:spLocks noChangeArrowheads="1"/>
          </p:cNvSpPr>
          <p:nvPr/>
        </p:nvSpPr>
        <p:spPr bwMode="auto">
          <a:xfrm>
            <a:off x="2743200" y="1155700"/>
            <a:ext cx="3733800" cy="2133600"/>
          </a:xfrm>
          <a:prstGeom prst="ellipse">
            <a:avLst/>
          </a:prstGeom>
          <a:gradFill rotWithShape="1">
            <a:gsLst>
              <a:gs pos="0">
                <a:srgbClr val="CC9900">
                  <a:alpha val="50000"/>
                </a:srgbClr>
              </a:gs>
              <a:gs pos="100000">
                <a:srgbClr val="5F5F5F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3393" y="42545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dirty="0">
                <a:solidFill>
                  <a:schemeClr val="tx1"/>
                </a:solidFill>
              </a:rPr>
              <a:t>The Addictive Cycle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3886200" y="111125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Belief System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4419600" y="1900535"/>
            <a:ext cx="3859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Impaired Thinking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1905000" y="1993900"/>
            <a:ext cx="243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Unmanageability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3561116" y="3962400"/>
            <a:ext cx="23062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Preoccupation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5562600" y="492125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Ritualization</a:t>
            </a:r>
          </a:p>
        </p:txBody>
      </p:sp>
      <p:sp>
        <p:nvSpPr>
          <p:cNvPr id="125975" name="Text Box 23"/>
          <p:cNvSpPr txBox="1">
            <a:spLocks noChangeArrowheads="1"/>
          </p:cNvSpPr>
          <p:nvPr/>
        </p:nvSpPr>
        <p:spPr bwMode="auto">
          <a:xfrm>
            <a:off x="3429000" y="5759450"/>
            <a:ext cx="2743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Compulsive Behavior</a:t>
            </a:r>
          </a:p>
        </p:txBody>
      </p:sp>
      <p:pic>
        <p:nvPicPr>
          <p:cNvPr id="126017" name="Picture 65" descr="j04247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33800" y="2870200"/>
            <a:ext cx="1752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6004" name="Group 52"/>
          <p:cNvGrpSpPr>
            <a:grpSpLocks/>
          </p:cNvGrpSpPr>
          <p:nvPr/>
        </p:nvGrpSpPr>
        <p:grpSpPr bwMode="auto">
          <a:xfrm>
            <a:off x="3124200" y="2441575"/>
            <a:ext cx="914400" cy="619125"/>
            <a:chOff x="864" y="3648"/>
            <a:chExt cx="766" cy="486"/>
          </a:xfrm>
        </p:grpSpPr>
        <p:sp>
          <p:nvSpPr>
            <p:cNvPr id="17458" name="Freeform 48"/>
            <p:cNvSpPr>
              <a:spLocks/>
            </p:cNvSpPr>
            <p:nvPr/>
          </p:nvSpPr>
          <p:spPr bwMode="auto">
            <a:xfrm>
              <a:off x="864" y="3648"/>
              <a:ext cx="766" cy="486"/>
            </a:xfrm>
            <a:custGeom>
              <a:avLst/>
              <a:gdLst>
                <a:gd name="T0" fmla="*/ 20 w 766"/>
                <a:gd name="T1" fmla="*/ 12 h 486"/>
                <a:gd name="T2" fmla="*/ 12 w 766"/>
                <a:gd name="T3" fmla="*/ 26 h 486"/>
                <a:gd name="T4" fmla="*/ 0 w 766"/>
                <a:gd name="T5" fmla="*/ 273 h 486"/>
                <a:gd name="T6" fmla="*/ 3 w 766"/>
                <a:gd name="T7" fmla="*/ 290 h 486"/>
                <a:gd name="T8" fmla="*/ 13 w 766"/>
                <a:gd name="T9" fmla="*/ 303 h 486"/>
                <a:gd name="T10" fmla="*/ 29 w 766"/>
                <a:gd name="T11" fmla="*/ 311 h 486"/>
                <a:gd name="T12" fmla="*/ 45 w 766"/>
                <a:gd name="T13" fmla="*/ 310 h 486"/>
                <a:gd name="T14" fmla="*/ 156 w 766"/>
                <a:gd name="T15" fmla="*/ 304 h 486"/>
                <a:gd name="T16" fmla="*/ 209 w 766"/>
                <a:gd name="T17" fmla="*/ 337 h 486"/>
                <a:gd name="T18" fmla="*/ 266 w 766"/>
                <a:gd name="T19" fmla="*/ 368 h 486"/>
                <a:gd name="T20" fmla="*/ 329 w 766"/>
                <a:gd name="T21" fmla="*/ 396 h 486"/>
                <a:gd name="T22" fmla="*/ 395 w 766"/>
                <a:gd name="T23" fmla="*/ 421 h 486"/>
                <a:gd name="T24" fmla="*/ 465 w 766"/>
                <a:gd name="T25" fmla="*/ 443 h 486"/>
                <a:gd name="T26" fmla="*/ 540 w 766"/>
                <a:gd name="T27" fmla="*/ 462 h 486"/>
                <a:gd name="T28" fmla="*/ 618 w 766"/>
                <a:gd name="T29" fmla="*/ 479 h 486"/>
                <a:gd name="T30" fmla="*/ 664 w 766"/>
                <a:gd name="T31" fmla="*/ 486 h 486"/>
                <a:gd name="T32" fmla="*/ 674 w 766"/>
                <a:gd name="T33" fmla="*/ 484 h 486"/>
                <a:gd name="T34" fmla="*/ 684 w 766"/>
                <a:gd name="T35" fmla="*/ 479 h 486"/>
                <a:gd name="T36" fmla="*/ 692 w 766"/>
                <a:gd name="T37" fmla="*/ 471 h 486"/>
                <a:gd name="T38" fmla="*/ 761 w 766"/>
                <a:gd name="T39" fmla="*/ 352 h 486"/>
                <a:gd name="T40" fmla="*/ 764 w 766"/>
                <a:gd name="T41" fmla="*/ 343 h 486"/>
                <a:gd name="T42" fmla="*/ 765 w 766"/>
                <a:gd name="T43" fmla="*/ 326 h 486"/>
                <a:gd name="T44" fmla="*/ 757 w 766"/>
                <a:gd name="T45" fmla="*/ 311 h 486"/>
                <a:gd name="T46" fmla="*/ 743 w 766"/>
                <a:gd name="T47" fmla="*/ 301 h 486"/>
                <a:gd name="T48" fmla="*/ 691 w 766"/>
                <a:gd name="T49" fmla="*/ 291 h 486"/>
                <a:gd name="T50" fmla="*/ 608 w 766"/>
                <a:gd name="T51" fmla="*/ 271 h 486"/>
                <a:gd name="T52" fmla="*/ 531 w 766"/>
                <a:gd name="T53" fmla="*/ 247 h 486"/>
                <a:gd name="T54" fmla="*/ 461 w 766"/>
                <a:gd name="T55" fmla="*/ 217 h 486"/>
                <a:gd name="T56" fmla="*/ 451 w 766"/>
                <a:gd name="T57" fmla="*/ 195 h 486"/>
                <a:gd name="T58" fmla="*/ 461 w 766"/>
                <a:gd name="T59" fmla="*/ 190 h 486"/>
                <a:gd name="T60" fmla="*/ 470 w 766"/>
                <a:gd name="T61" fmla="*/ 182 h 486"/>
                <a:gd name="T62" fmla="*/ 475 w 766"/>
                <a:gd name="T63" fmla="*/ 172 h 486"/>
                <a:gd name="T64" fmla="*/ 477 w 766"/>
                <a:gd name="T65" fmla="*/ 161 h 486"/>
                <a:gd name="T66" fmla="*/ 477 w 766"/>
                <a:gd name="T67" fmla="*/ 155 h 486"/>
                <a:gd name="T68" fmla="*/ 473 w 766"/>
                <a:gd name="T69" fmla="*/ 144 h 486"/>
                <a:gd name="T70" fmla="*/ 467 w 766"/>
                <a:gd name="T71" fmla="*/ 135 h 486"/>
                <a:gd name="T72" fmla="*/ 457 w 766"/>
                <a:gd name="T73" fmla="*/ 128 h 486"/>
                <a:gd name="T74" fmla="*/ 57 w 766"/>
                <a:gd name="T75" fmla="*/ 1 h 486"/>
                <a:gd name="T76" fmla="*/ 41 w 766"/>
                <a:gd name="T77" fmla="*/ 0 h 486"/>
                <a:gd name="T78" fmla="*/ 27 w 766"/>
                <a:gd name="T79" fmla="*/ 6 h 4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66" h="486">
                  <a:moveTo>
                    <a:pt x="26" y="6"/>
                  </a:moveTo>
                  <a:lnTo>
                    <a:pt x="20" y="12"/>
                  </a:lnTo>
                  <a:lnTo>
                    <a:pt x="15" y="18"/>
                  </a:lnTo>
                  <a:lnTo>
                    <a:pt x="12" y="26"/>
                  </a:lnTo>
                  <a:lnTo>
                    <a:pt x="11" y="34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3" y="290"/>
                  </a:lnTo>
                  <a:lnTo>
                    <a:pt x="7" y="297"/>
                  </a:lnTo>
                  <a:lnTo>
                    <a:pt x="13" y="303"/>
                  </a:lnTo>
                  <a:lnTo>
                    <a:pt x="21" y="308"/>
                  </a:lnTo>
                  <a:lnTo>
                    <a:pt x="29" y="311"/>
                  </a:lnTo>
                  <a:lnTo>
                    <a:pt x="37" y="311"/>
                  </a:lnTo>
                  <a:lnTo>
                    <a:pt x="45" y="310"/>
                  </a:lnTo>
                  <a:lnTo>
                    <a:pt x="132" y="286"/>
                  </a:lnTo>
                  <a:lnTo>
                    <a:pt x="156" y="304"/>
                  </a:lnTo>
                  <a:lnTo>
                    <a:pt x="182" y="321"/>
                  </a:lnTo>
                  <a:lnTo>
                    <a:pt x="209" y="337"/>
                  </a:lnTo>
                  <a:lnTo>
                    <a:pt x="237" y="353"/>
                  </a:lnTo>
                  <a:lnTo>
                    <a:pt x="266" y="368"/>
                  </a:lnTo>
                  <a:lnTo>
                    <a:pt x="297" y="382"/>
                  </a:lnTo>
                  <a:lnTo>
                    <a:pt x="329" y="396"/>
                  </a:lnTo>
                  <a:lnTo>
                    <a:pt x="362" y="409"/>
                  </a:lnTo>
                  <a:lnTo>
                    <a:pt x="395" y="421"/>
                  </a:lnTo>
                  <a:lnTo>
                    <a:pt x="430" y="433"/>
                  </a:lnTo>
                  <a:lnTo>
                    <a:pt x="465" y="443"/>
                  </a:lnTo>
                  <a:lnTo>
                    <a:pt x="502" y="453"/>
                  </a:lnTo>
                  <a:lnTo>
                    <a:pt x="540" y="462"/>
                  </a:lnTo>
                  <a:lnTo>
                    <a:pt x="579" y="470"/>
                  </a:lnTo>
                  <a:lnTo>
                    <a:pt x="618" y="479"/>
                  </a:lnTo>
                  <a:lnTo>
                    <a:pt x="658" y="485"/>
                  </a:lnTo>
                  <a:lnTo>
                    <a:pt x="664" y="486"/>
                  </a:lnTo>
                  <a:lnTo>
                    <a:pt x="669" y="485"/>
                  </a:lnTo>
                  <a:lnTo>
                    <a:pt x="674" y="484"/>
                  </a:lnTo>
                  <a:lnTo>
                    <a:pt x="679" y="482"/>
                  </a:lnTo>
                  <a:lnTo>
                    <a:pt x="684" y="479"/>
                  </a:lnTo>
                  <a:lnTo>
                    <a:pt x="688" y="476"/>
                  </a:lnTo>
                  <a:lnTo>
                    <a:pt x="692" y="471"/>
                  </a:lnTo>
                  <a:lnTo>
                    <a:pt x="695" y="466"/>
                  </a:lnTo>
                  <a:lnTo>
                    <a:pt x="761" y="352"/>
                  </a:lnTo>
                  <a:lnTo>
                    <a:pt x="763" y="348"/>
                  </a:lnTo>
                  <a:lnTo>
                    <a:pt x="764" y="343"/>
                  </a:lnTo>
                  <a:lnTo>
                    <a:pt x="766" y="334"/>
                  </a:lnTo>
                  <a:lnTo>
                    <a:pt x="765" y="326"/>
                  </a:lnTo>
                  <a:lnTo>
                    <a:pt x="762" y="319"/>
                  </a:lnTo>
                  <a:lnTo>
                    <a:pt x="757" y="311"/>
                  </a:lnTo>
                  <a:lnTo>
                    <a:pt x="751" y="305"/>
                  </a:lnTo>
                  <a:lnTo>
                    <a:pt x="743" y="301"/>
                  </a:lnTo>
                  <a:lnTo>
                    <a:pt x="735" y="299"/>
                  </a:lnTo>
                  <a:lnTo>
                    <a:pt x="691" y="291"/>
                  </a:lnTo>
                  <a:lnTo>
                    <a:pt x="649" y="281"/>
                  </a:lnTo>
                  <a:lnTo>
                    <a:pt x="608" y="271"/>
                  </a:lnTo>
                  <a:lnTo>
                    <a:pt x="569" y="260"/>
                  </a:lnTo>
                  <a:lnTo>
                    <a:pt x="531" y="247"/>
                  </a:lnTo>
                  <a:lnTo>
                    <a:pt x="495" y="233"/>
                  </a:lnTo>
                  <a:lnTo>
                    <a:pt x="461" y="217"/>
                  </a:lnTo>
                  <a:lnTo>
                    <a:pt x="429" y="201"/>
                  </a:lnTo>
                  <a:lnTo>
                    <a:pt x="451" y="195"/>
                  </a:lnTo>
                  <a:lnTo>
                    <a:pt x="456" y="193"/>
                  </a:lnTo>
                  <a:lnTo>
                    <a:pt x="461" y="190"/>
                  </a:lnTo>
                  <a:lnTo>
                    <a:pt x="466" y="187"/>
                  </a:lnTo>
                  <a:lnTo>
                    <a:pt x="470" y="182"/>
                  </a:lnTo>
                  <a:lnTo>
                    <a:pt x="473" y="178"/>
                  </a:lnTo>
                  <a:lnTo>
                    <a:pt x="475" y="172"/>
                  </a:lnTo>
                  <a:lnTo>
                    <a:pt x="477" y="167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5"/>
                  </a:lnTo>
                  <a:lnTo>
                    <a:pt x="475" y="149"/>
                  </a:lnTo>
                  <a:lnTo>
                    <a:pt x="473" y="144"/>
                  </a:lnTo>
                  <a:lnTo>
                    <a:pt x="470" y="139"/>
                  </a:lnTo>
                  <a:lnTo>
                    <a:pt x="467" y="135"/>
                  </a:lnTo>
                  <a:lnTo>
                    <a:pt x="462" y="131"/>
                  </a:lnTo>
                  <a:lnTo>
                    <a:pt x="457" y="128"/>
                  </a:lnTo>
                  <a:lnTo>
                    <a:pt x="452" y="126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7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49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49"/>
            <p:cNvSpPr>
              <a:spLocks/>
            </p:cNvSpPr>
            <p:nvPr/>
          </p:nvSpPr>
          <p:spPr bwMode="auto">
            <a:xfrm>
              <a:off x="892" y="3675"/>
              <a:ext cx="711" cy="429"/>
            </a:xfrm>
            <a:custGeom>
              <a:avLst/>
              <a:gdLst>
                <a:gd name="T0" fmla="*/ 13 w 711"/>
                <a:gd name="T1" fmla="*/ 1 h 429"/>
                <a:gd name="T2" fmla="*/ 12 w 711"/>
                <a:gd name="T3" fmla="*/ 2 h 429"/>
                <a:gd name="T4" fmla="*/ 12 w 711"/>
                <a:gd name="T5" fmla="*/ 4 h 429"/>
                <a:gd name="T6" fmla="*/ 11 w 711"/>
                <a:gd name="T7" fmla="*/ 8 h 429"/>
                <a:gd name="T8" fmla="*/ 0 w 711"/>
                <a:gd name="T9" fmla="*/ 252 h 429"/>
                <a:gd name="T10" fmla="*/ 1 w 711"/>
                <a:gd name="T11" fmla="*/ 254 h 429"/>
                <a:gd name="T12" fmla="*/ 2 w 711"/>
                <a:gd name="T13" fmla="*/ 255 h 429"/>
                <a:gd name="T14" fmla="*/ 3 w 711"/>
                <a:gd name="T15" fmla="*/ 257 h 429"/>
                <a:gd name="T16" fmla="*/ 5 w 711"/>
                <a:gd name="T17" fmla="*/ 257 h 429"/>
                <a:gd name="T18" fmla="*/ 110 w 711"/>
                <a:gd name="T19" fmla="*/ 226 h 429"/>
                <a:gd name="T20" fmla="*/ 133 w 711"/>
                <a:gd name="T21" fmla="*/ 244 h 429"/>
                <a:gd name="T22" fmla="*/ 158 w 711"/>
                <a:gd name="T23" fmla="*/ 263 h 429"/>
                <a:gd name="T24" fmla="*/ 185 w 711"/>
                <a:gd name="T25" fmla="*/ 279 h 429"/>
                <a:gd name="T26" fmla="*/ 213 w 711"/>
                <a:gd name="T27" fmla="*/ 295 h 429"/>
                <a:gd name="T28" fmla="*/ 242 w 711"/>
                <a:gd name="T29" fmla="*/ 311 h 429"/>
                <a:gd name="T30" fmla="*/ 272 w 711"/>
                <a:gd name="T31" fmla="*/ 325 h 429"/>
                <a:gd name="T32" fmla="*/ 305 w 711"/>
                <a:gd name="T33" fmla="*/ 339 h 429"/>
                <a:gd name="T34" fmla="*/ 337 w 711"/>
                <a:gd name="T35" fmla="*/ 352 h 429"/>
                <a:gd name="T36" fmla="*/ 371 w 711"/>
                <a:gd name="T37" fmla="*/ 365 h 429"/>
                <a:gd name="T38" fmla="*/ 406 w 711"/>
                <a:gd name="T39" fmla="*/ 376 h 429"/>
                <a:gd name="T40" fmla="*/ 442 w 711"/>
                <a:gd name="T41" fmla="*/ 387 h 429"/>
                <a:gd name="T42" fmla="*/ 478 w 711"/>
                <a:gd name="T43" fmla="*/ 397 h 429"/>
                <a:gd name="T44" fmla="*/ 517 w 711"/>
                <a:gd name="T45" fmla="*/ 406 h 429"/>
                <a:gd name="T46" fmla="*/ 555 w 711"/>
                <a:gd name="T47" fmla="*/ 415 h 429"/>
                <a:gd name="T48" fmla="*/ 595 w 711"/>
                <a:gd name="T49" fmla="*/ 422 h 429"/>
                <a:gd name="T50" fmla="*/ 635 w 711"/>
                <a:gd name="T51" fmla="*/ 429 h 429"/>
                <a:gd name="T52" fmla="*/ 637 w 711"/>
                <a:gd name="T53" fmla="*/ 429 h 429"/>
                <a:gd name="T54" fmla="*/ 639 w 711"/>
                <a:gd name="T55" fmla="*/ 429 h 429"/>
                <a:gd name="T56" fmla="*/ 641 w 711"/>
                <a:gd name="T57" fmla="*/ 427 h 429"/>
                <a:gd name="T58" fmla="*/ 710 w 711"/>
                <a:gd name="T59" fmla="*/ 306 h 429"/>
                <a:gd name="T60" fmla="*/ 711 w 711"/>
                <a:gd name="T61" fmla="*/ 305 h 429"/>
                <a:gd name="T62" fmla="*/ 711 w 711"/>
                <a:gd name="T63" fmla="*/ 303 h 429"/>
                <a:gd name="T64" fmla="*/ 709 w 711"/>
                <a:gd name="T65" fmla="*/ 302 h 429"/>
                <a:gd name="T66" fmla="*/ 708 w 711"/>
                <a:gd name="T67" fmla="*/ 301 h 429"/>
                <a:gd name="T68" fmla="*/ 703 w 711"/>
                <a:gd name="T69" fmla="*/ 300 h 429"/>
                <a:gd name="T70" fmla="*/ 674 w 711"/>
                <a:gd name="T71" fmla="*/ 296 h 429"/>
                <a:gd name="T72" fmla="*/ 646 w 711"/>
                <a:gd name="T73" fmla="*/ 290 h 429"/>
                <a:gd name="T74" fmla="*/ 619 w 711"/>
                <a:gd name="T75" fmla="*/ 285 h 429"/>
                <a:gd name="T76" fmla="*/ 593 w 711"/>
                <a:gd name="T77" fmla="*/ 279 h 429"/>
                <a:gd name="T78" fmla="*/ 567 w 711"/>
                <a:gd name="T79" fmla="*/ 272 h 429"/>
                <a:gd name="T80" fmla="*/ 543 w 711"/>
                <a:gd name="T81" fmla="*/ 265 h 429"/>
                <a:gd name="T82" fmla="*/ 518 w 711"/>
                <a:gd name="T83" fmla="*/ 257 h 429"/>
                <a:gd name="T84" fmla="*/ 495 w 711"/>
                <a:gd name="T85" fmla="*/ 248 h 429"/>
                <a:gd name="T86" fmla="*/ 471 w 711"/>
                <a:gd name="T87" fmla="*/ 239 h 429"/>
                <a:gd name="T88" fmla="*/ 448 w 711"/>
                <a:gd name="T89" fmla="*/ 229 h 429"/>
                <a:gd name="T90" fmla="*/ 427 w 711"/>
                <a:gd name="T91" fmla="*/ 220 h 429"/>
                <a:gd name="T92" fmla="*/ 406 w 711"/>
                <a:gd name="T93" fmla="*/ 209 h 429"/>
                <a:gd name="T94" fmla="*/ 386 w 711"/>
                <a:gd name="T95" fmla="*/ 199 h 429"/>
                <a:gd name="T96" fmla="*/ 367 w 711"/>
                <a:gd name="T97" fmla="*/ 188 h 429"/>
                <a:gd name="T98" fmla="*/ 349 w 711"/>
                <a:gd name="T99" fmla="*/ 176 h 429"/>
                <a:gd name="T100" fmla="*/ 331 w 711"/>
                <a:gd name="T101" fmla="*/ 164 h 429"/>
                <a:gd name="T102" fmla="*/ 427 w 711"/>
                <a:gd name="T103" fmla="*/ 137 h 429"/>
                <a:gd name="T104" fmla="*/ 429 w 711"/>
                <a:gd name="T105" fmla="*/ 136 h 429"/>
                <a:gd name="T106" fmla="*/ 429 w 711"/>
                <a:gd name="T107" fmla="*/ 134 h 429"/>
                <a:gd name="T108" fmla="*/ 429 w 711"/>
                <a:gd name="T109" fmla="*/ 131 h 429"/>
                <a:gd name="T110" fmla="*/ 427 w 711"/>
                <a:gd name="T111" fmla="*/ 130 h 429"/>
                <a:gd name="T112" fmla="*/ 16 w 711"/>
                <a:gd name="T113" fmla="*/ 0 h 429"/>
                <a:gd name="T114" fmla="*/ 15 w 711"/>
                <a:gd name="T115" fmla="*/ 0 h 429"/>
                <a:gd name="T116" fmla="*/ 14 w 711"/>
                <a:gd name="T117" fmla="*/ 1 h 429"/>
                <a:gd name="T118" fmla="*/ 13 w 711"/>
                <a:gd name="T119" fmla="*/ 1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11" h="429">
                  <a:moveTo>
                    <a:pt x="13" y="1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1" y="8"/>
                  </a:lnTo>
                  <a:lnTo>
                    <a:pt x="0" y="252"/>
                  </a:lnTo>
                  <a:lnTo>
                    <a:pt x="1" y="254"/>
                  </a:lnTo>
                  <a:lnTo>
                    <a:pt x="2" y="255"/>
                  </a:lnTo>
                  <a:lnTo>
                    <a:pt x="3" y="257"/>
                  </a:lnTo>
                  <a:lnTo>
                    <a:pt x="5" y="257"/>
                  </a:lnTo>
                  <a:lnTo>
                    <a:pt x="110" y="226"/>
                  </a:lnTo>
                  <a:lnTo>
                    <a:pt x="133" y="244"/>
                  </a:lnTo>
                  <a:lnTo>
                    <a:pt x="158" y="263"/>
                  </a:lnTo>
                  <a:lnTo>
                    <a:pt x="185" y="279"/>
                  </a:lnTo>
                  <a:lnTo>
                    <a:pt x="213" y="295"/>
                  </a:lnTo>
                  <a:lnTo>
                    <a:pt x="242" y="311"/>
                  </a:lnTo>
                  <a:lnTo>
                    <a:pt x="272" y="325"/>
                  </a:lnTo>
                  <a:lnTo>
                    <a:pt x="305" y="339"/>
                  </a:lnTo>
                  <a:lnTo>
                    <a:pt x="337" y="352"/>
                  </a:lnTo>
                  <a:lnTo>
                    <a:pt x="371" y="365"/>
                  </a:lnTo>
                  <a:lnTo>
                    <a:pt x="406" y="376"/>
                  </a:lnTo>
                  <a:lnTo>
                    <a:pt x="442" y="387"/>
                  </a:lnTo>
                  <a:lnTo>
                    <a:pt x="478" y="397"/>
                  </a:lnTo>
                  <a:lnTo>
                    <a:pt x="517" y="406"/>
                  </a:lnTo>
                  <a:lnTo>
                    <a:pt x="555" y="415"/>
                  </a:lnTo>
                  <a:lnTo>
                    <a:pt x="595" y="422"/>
                  </a:lnTo>
                  <a:lnTo>
                    <a:pt x="635" y="429"/>
                  </a:lnTo>
                  <a:lnTo>
                    <a:pt x="637" y="429"/>
                  </a:lnTo>
                  <a:lnTo>
                    <a:pt x="639" y="429"/>
                  </a:lnTo>
                  <a:lnTo>
                    <a:pt x="641" y="427"/>
                  </a:lnTo>
                  <a:lnTo>
                    <a:pt x="710" y="306"/>
                  </a:lnTo>
                  <a:lnTo>
                    <a:pt x="711" y="305"/>
                  </a:lnTo>
                  <a:lnTo>
                    <a:pt x="711" y="303"/>
                  </a:lnTo>
                  <a:lnTo>
                    <a:pt x="709" y="302"/>
                  </a:lnTo>
                  <a:lnTo>
                    <a:pt x="708" y="301"/>
                  </a:lnTo>
                  <a:lnTo>
                    <a:pt x="703" y="300"/>
                  </a:lnTo>
                  <a:lnTo>
                    <a:pt x="674" y="296"/>
                  </a:lnTo>
                  <a:lnTo>
                    <a:pt x="646" y="290"/>
                  </a:lnTo>
                  <a:lnTo>
                    <a:pt x="619" y="285"/>
                  </a:lnTo>
                  <a:lnTo>
                    <a:pt x="593" y="279"/>
                  </a:lnTo>
                  <a:lnTo>
                    <a:pt x="567" y="272"/>
                  </a:lnTo>
                  <a:lnTo>
                    <a:pt x="543" y="265"/>
                  </a:lnTo>
                  <a:lnTo>
                    <a:pt x="518" y="257"/>
                  </a:lnTo>
                  <a:lnTo>
                    <a:pt x="495" y="248"/>
                  </a:lnTo>
                  <a:lnTo>
                    <a:pt x="471" y="239"/>
                  </a:lnTo>
                  <a:lnTo>
                    <a:pt x="448" y="229"/>
                  </a:lnTo>
                  <a:lnTo>
                    <a:pt x="427" y="220"/>
                  </a:lnTo>
                  <a:lnTo>
                    <a:pt x="406" y="209"/>
                  </a:lnTo>
                  <a:lnTo>
                    <a:pt x="386" y="199"/>
                  </a:lnTo>
                  <a:lnTo>
                    <a:pt x="367" y="188"/>
                  </a:lnTo>
                  <a:lnTo>
                    <a:pt x="349" y="176"/>
                  </a:lnTo>
                  <a:lnTo>
                    <a:pt x="331" y="164"/>
                  </a:lnTo>
                  <a:lnTo>
                    <a:pt x="427" y="137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1"/>
                  </a:lnTo>
                  <a:lnTo>
                    <a:pt x="427" y="13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50"/>
            <p:cNvSpPr>
              <a:spLocks/>
            </p:cNvSpPr>
            <p:nvPr/>
          </p:nvSpPr>
          <p:spPr bwMode="auto">
            <a:xfrm>
              <a:off x="900" y="3684"/>
              <a:ext cx="694" cy="413"/>
            </a:xfrm>
            <a:custGeom>
              <a:avLst/>
              <a:gdLst>
                <a:gd name="T0" fmla="*/ 405 w 694"/>
                <a:gd name="T1" fmla="*/ 124 h 413"/>
                <a:gd name="T2" fmla="*/ 11 w 694"/>
                <a:gd name="T3" fmla="*/ 0 h 413"/>
                <a:gd name="T4" fmla="*/ 0 w 694"/>
                <a:gd name="T5" fmla="*/ 238 h 413"/>
                <a:gd name="T6" fmla="*/ 103 w 694"/>
                <a:gd name="T7" fmla="*/ 209 h 413"/>
                <a:gd name="T8" fmla="*/ 126 w 694"/>
                <a:gd name="T9" fmla="*/ 227 h 413"/>
                <a:gd name="T10" fmla="*/ 151 w 694"/>
                <a:gd name="T11" fmla="*/ 245 h 413"/>
                <a:gd name="T12" fmla="*/ 178 w 694"/>
                <a:gd name="T13" fmla="*/ 263 h 413"/>
                <a:gd name="T14" fmla="*/ 205 w 694"/>
                <a:gd name="T15" fmla="*/ 279 h 413"/>
                <a:gd name="T16" fmla="*/ 234 w 694"/>
                <a:gd name="T17" fmla="*/ 294 h 413"/>
                <a:gd name="T18" fmla="*/ 264 w 694"/>
                <a:gd name="T19" fmla="*/ 309 h 413"/>
                <a:gd name="T20" fmla="*/ 297 w 694"/>
                <a:gd name="T21" fmla="*/ 323 h 413"/>
                <a:gd name="T22" fmla="*/ 329 w 694"/>
                <a:gd name="T23" fmla="*/ 336 h 413"/>
                <a:gd name="T24" fmla="*/ 363 w 694"/>
                <a:gd name="T25" fmla="*/ 348 h 413"/>
                <a:gd name="T26" fmla="*/ 397 w 694"/>
                <a:gd name="T27" fmla="*/ 360 h 413"/>
                <a:gd name="T28" fmla="*/ 433 w 694"/>
                <a:gd name="T29" fmla="*/ 371 h 413"/>
                <a:gd name="T30" fmla="*/ 470 w 694"/>
                <a:gd name="T31" fmla="*/ 381 h 413"/>
                <a:gd name="T32" fmla="*/ 509 w 694"/>
                <a:gd name="T33" fmla="*/ 390 h 413"/>
                <a:gd name="T34" fmla="*/ 548 w 694"/>
                <a:gd name="T35" fmla="*/ 398 h 413"/>
                <a:gd name="T36" fmla="*/ 587 w 694"/>
                <a:gd name="T37" fmla="*/ 406 h 413"/>
                <a:gd name="T38" fmla="*/ 628 w 694"/>
                <a:gd name="T39" fmla="*/ 413 h 413"/>
                <a:gd name="T40" fmla="*/ 694 w 694"/>
                <a:gd name="T41" fmla="*/ 298 h 413"/>
                <a:gd name="T42" fmla="*/ 663 w 694"/>
                <a:gd name="T43" fmla="*/ 293 h 413"/>
                <a:gd name="T44" fmla="*/ 634 w 694"/>
                <a:gd name="T45" fmla="*/ 288 h 413"/>
                <a:gd name="T46" fmla="*/ 606 w 694"/>
                <a:gd name="T47" fmla="*/ 282 h 413"/>
                <a:gd name="T48" fmla="*/ 578 w 694"/>
                <a:gd name="T49" fmla="*/ 275 h 413"/>
                <a:gd name="T50" fmla="*/ 551 w 694"/>
                <a:gd name="T51" fmla="*/ 268 h 413"/>
                <a:gd name="T52" fmla="*/ 525 w 694"/>
                <a:gd name="T53" fmla="*/ 260 h 413"/>
                <a:gd name="T54" fmla="*/ 500 w 694"/>
                <a:gd name="T55" fmla="*/ 252 h 413"/>
                <a:gd name="T56" fmla="*/ 475 w 694"/>
                <a:gd name="T57" fmla="*/ 242 h 413"/>
                <a:gd name="T58" fmla="*/ 450 w 694"/>
                <a:gd name="T59" fmla="*/ 232 h 413"/>
                <a:gd name="T60" fmla="*/ 427 w 694"/>
                <a:gd name="T61" fmla="*/ 223 h 413"/>
                <a:gd name="T62" fmla="*/ 405 w 694"/>
                <a:gd name="T63" fmla="*/ 212 h 413"/>
                <a:gd name="T64" fmla="*/ 383 w 694"/>
                <a:gd name="T65" fmla="*/ 201 h 413"/>
                <a:gd name="T66" fmla="*/ 363 w 694"/>
                <a:gd name="T67" fmla="*/ 189 h 413"/>
                <a:gd name="T68" fmla="*/ 343 w 694"/>
                <a:gd name="T69" fmla="*/ 178 h 413"/>
                <a:gd name="T70" fmla="*/ 324 w 694"/>
                <a:gd name="T71" fmla="*/ 165 h 413"/>
                <a:gd name="T72" fmla="*/ 307 w 694"/>
                <a:gd name="T73" fmla="*/ 152 h 413"/>
                <a:gd name="T74" fmla="*/ 405 w 694"/>
                <a:gd name="T75" fmla="*/ 124 h 4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94" h="413">
                  <a:moveTo>
                    <a:pt x="405" y="124"/>
                  </a:moveTo>
                  <a:lnTo>
                    <a:pt x="11" y="0"/>
                  </a:lnTo>
                  <a:lnTo>
                    <a:pt x="0" y="238"/>
                  </a:lnTo>
                  <a:lnTo>
                    <a:pt x="103" y="209"/>
                  </a:lnTo>
                  <a:lnTo>
                    <a:pt x="126" y="227"/>
                  </a:lnTo>
                  <a:lnTo>
                    <a:pt x="151" y="245"/>
                  </a:lnTo>
                  <a:lnTo>
                    <a:pt x="178" y="263"/>
                  </a:lnTo>
                  <a:lnTo>
                    <a:pt x="205" y="279"/>
                  </a:lnTo>
                  <a:lnTo>
                    <a:pt x="234" y="294"/>
                  </a:lnTo>
                  <a:lnTo>
                    <a:pt x="264" y="309"/>
                  </a:lnTo>
                  <a:lnTo>
                    <a:pt x="297" y="323"/>
                  </a:lnTo>
                  <a:lnTo>
                    <a:pt x="329" y="336"/>
                  </a:lnTo>
                  <a:lnTo>
                    <a:pt x="363" y="348"/>
                  </a:lnTo>
                  <a:lnTo>
                    <a:pt x="397" y="360"/>
                  </a:lnTo>
                  <a:lnTo>
                    <a:pt x="433" y="371"/>
                  </a:lnTo>
                  <a:lnTo>
                    <a:pt x="470" y="381"/>
                  </a:lnTo>
                  <a:lnTo>
                    <a:pt x="509" y="390"/>
                  </a:lnTo>
                  <a:lnTo>
                    <a:pt x="548" y="398"/>
                  </a:lnTo>
                  <a:lnTo>
                    <a:pt x="587" y="406"/>
                  </a:lnTo>
                  <a:lnTo>
                    <a:pt x="628" y="413"/>
                  </a:lnTo>
                  <a:lnTo>
                    <a:pt x="694" y="298"/>
                  </a:lnTo>
                  <a:lnTo>
                    <a:pt x="663" y="293"/>
                  </a:lnTo>
                  <a:lnTo>
                    <a:pt x="634" y="288"/>
                  </a:lnTo>
                  <a:lnTo>
                    <a:pt x="606" y="282"/>
                  </a:lnTo>
                  <a:lnTo>
                    <a:pt x="578" y="275"/>
                  </a:lnTo>
                  <a:lnTo>
                    <a:pt x="551" y="268"/>
                  </a:lnTo>
                  <a:lnTo>
                    <a:pt x="525" y="260"/>
                  </a:lnTo>
                  <a:lnTo>
                    <a:pt x="500" y="252"/>
                  </a:lnTo>
                  <a:lnTo>
                    <a:pt x="475" y="242"/>
                  </a:lnTo>
                  <a:lnTo>
                    <a:pt x="450" y="232"/>
                  </a:lnTo>
                  <a:lnTo>
                    <a:pt x="427" y="223"/>
                  </a:lnTo>
                  <a:lnTo>
                    <a:pt x="405" y="212"/>
                  </a:lnTo>
                  <a:lnTo>
                    <a:pt x="383" y="201"/>
                  </a:lnTo>
                  <a:lnTo>
                    <a:pt x="363" y="189"/>
                  </a:lnTo>
                  <a:lnTo>
                    <a:pt x="343" y="178"/>
                  </a:lnTo>
                  <a:lnTo>
                    <a:pt x="324" y="165"/>
                  </a:lnTo>
                  <a:lnTo>
                    <a:pt x="307" y="152"/>
                  </a:lnTo>
                  <a:lnTo>
                    <a:pt x="405" y="124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005" name="Group 53"/>
          <p:cNvGrpSpPr>
            <a:grpSpLocks/>
          </p:cNvGrpSpPr>
          <p:nvPr/>
        </p:nvGrpSpPr>
        <p:grpSpPr bwMode="auto">
          <a:xfrm rot="7936842">
            <a:off x="2943225" y="1468438"/>
            <a:ext cx="1066800" cy="533400"/>
            <a:chOff x="864" y="3648"/>
            <a:chExt cx="766" cy="486"/>
          </a:xfrm>
        </p:grpSpPr>
        <p:sp>
          <p:nvSpPr>
            <p:cNvPr id="17455" name="Freeform 54"/>
            <p:cNvSpPr>
              <a:spLocks/>
            </p:cNvSpPr>
            <p:nvPr/>
          </p:nvSpPr>
          <p:spPr bwMode="auto">
            <a:xfrm>
              <a:off x="864" y="3648"/>
              <a:ext cx="766" cy="486"/>
            </a:xfrm>
            <a:custGeom>
              <a:avLst/>
              <a:gdLst>
                <a:gd name="T0" fmla="*/ 20 w 766"/>
                <a:gd name="T1" fmla="*/ 12 h 486"/>
                <a:gd name="T2" fmla="*/ 12 w 766"/>
                <a:gd name="T3" fmla="*/ 26 h 486"/>
                <a:gd name="T4" fmla="*/ 0 w 766"/>
                <a:gd name="T5" fmla="*/ 273 h 486"/>
                <a:gd name="T6" fmla="*/ 3 w 766"/>
                <a:gd name="T7" fmla="*/ 290 h 486"/>
                <a:gd name="T8" fmla="*/ 13 w 766"/>
                <a:gd name="T9" fmla="*/ 303 h 486"/>
                <a:gd name="T10" fmla="*/ 29 w 766"/>
                <a:gd name="T11" fmla="*/ 311 h 486"/>
                <a:gd name="T12" fmla="*/ 45 w 766"/>
                <a:gd name="T13" fmla="*/ 310 h 486"/>
                <a:gd name="T14" fmla="*/ 156 w 766"/>
                <a:gd name="T15" fmla="*/ 304 h 486"/>
                <a:gd name="T16" fmla="*/ 209 w 766"/>
                <a:gd name="T17" fmla="*/ 337 h 486"/>
                <a:gd name="T18" fmla="*/ 266 w 766"/>
                <a:gd name="T19" fmla="*/ 368 h 486"/>
                <a:gd name="T20" fmla="*/ 329 w 766"/>
                <a:gd name="T21" fmla="*/ 396 h 486"/>
                <a:gd name="T22" fmla="*/ 395 w 766"/>
                <a:gd name="T23" fmla="*/ 421 h 486"/>
                <a:gd name="T24" fmla="*/ 465 w 766"/>
                <a:gd name="T25" fmla="*/ 443 h 486"/>
                <a:gd name="T26" fmla="*/ 540 w 766"/>
                <a:gd name="T27" fmla="*/ 462 h 486"/>
                <a:gd name="T28" fmla="*/ 618 w 766"/>
                <a:gd name="T29" fmla="*/ 479 h 486"/>
                <a:gd name="T30" fmla="*/ 664 w 766"/>
                <a:gd name="T31" fmla="*/ 486 h 486"/>
                <a:gd name="T32" fmla="*/ 674 w 766"/>
                <a:gd name="T33" fmla="*/ 484 h 486"/>
                <a:gd name="T34" fmla="*/ 684 w 766"/>
                <a:gd name="T35" fmla="*/ 479 h 486"/>
                <a:gd name="T36" fmla="*/ 692 w 766"/>
                <a:gd name="T37" fmla="*/ 471 h 486"/>
                <a:gd name="T38" fmla="*/ 761 w 766"/>
                <a:gd name="T39" fmla="*/ 352 h 486"/>
                <a:gd name="T40" fmla="*/ 764 w 766"/>
                <a:gd name="T41" fmla="*/ 343 h 486"/>
                <a:gd name="T42" fmla="*/ 765 w 766"/>
                <a:gd name="T43" fmla="*/ 326 h 486"/>
                <a:gd name="T44" fmla="*/ 757 w 766"/>
                <a:gd name="T45" fmla="*/ 311 h 486"/>
                <a:gd name="T46" fmla="*/ 743 w 766"/>
                <a:gd name="T47" fmla="*/ 301 h 486"/>
                <a:gd name="T48" fmla="*/ 691 w 766"/>
                <a:gd name="T49" fmla="*/ 291 h 486"/>
                <a:gd name="T50" fmla="*/ 608 w 766"/>
                <a:gd name="T51" fmla="*/ 271 h 486"/>
                <a:gd name="T52" fmla="*/ 531 w 766"/>
                <a:gd name="T53" fmla="*/ 247 h 486"/>
                <a:gd name="T54" fmla="*/ 461 w 766"/>
                <a:gd name="T55" fmla="*/ 217 h 486"/>
                <a:gd name="T56" fmla="*/ 451 w 766"/>
                <a:gd name="T57" fmla="*/ 195 h 486"/>
                <a:gd name="T58" fmla="*/ 461 w 766"/>
                <a:gd name="T59" fmla="*/ 190 h 486"/>
                <a:gd name="T60" fmla="*/ 470 w 766"/>
                <a:gd name="T61" fmla="*/ 182 h 486"/>
                <a:gd name="T62" fmla="*/ 475 w 766"/>
                <a:gd name="T63" fmla="*/ 172 h 486"/>
                <a:gd name="T64" fmla="*/ 477 w 766"/>
                <a:gd name="T65" fmla="*/ 161 h 486"/>
                <a:gd name="T66" fmla="*/ 477 w 766"/>
                <a:gd name="T67" fmla="*/ 155 h 486"/>
                <a:gd name="T68" fmla="*/ 473 w 766"/>
                <a:gd name="T69" fmla="*/ 144 h 486"/>
                <a:gd name="T70" fmla="*/ 467 w 766"/>
                <a:gd name="T71" fmla="*/ 135 h 486"/>
                <a:gd name="T72" fmla="*/ 457 w 766"/>
                <a:gd name="T73" fmla="*/ 128 h 486"/>
                <a:gd name="T74" fmla="*/ 57 w 766"/>
                <a:gd name="T75" fmla="*/ 1 h 486"/>
                <a:gd name="T76" fmla="*/ 41 w 766"/>
                <a:gd name="T77" fmla="*/ 0 h 486"/>
                <a:gd name="T78" fmla="*/ 27 w 766"/>
                <a:gd name="T79" fmla="*/ 6 h 4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66" h="486">
                  <a:moveTo>
                    <a:pt x="26" y="6"/>
                  </a:moveTo>
                  <a:lnTo>
                    <a:pt x="20" y="12"/>
                  </a:lnTo>
                  <a:lnTo>
                    <a:pt x="15" y="18"/>
                  </a:lnTo>
                  <a:lnTo>
                    <a:pt x="12" y="26"/>
                  </a:lnTo>
                  <a:lnTo>
                    <a:pt x="11" y="34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3" y="290"/>
                  </a:lnTo>
                  <a:lnTo>
                    <a:pt x="7" y="297"/>
                  </a:lnTo>
                  <a:lnTo>
                    <a:pt x="13" y="303"/>
                  </a:lnTo>
                  <a:lnTo>
                    <a:pt x="21" y="308"/>
                  </a:lnTo>
                  <a:lnTo>
                    <a:pt x="29" y="311"/>
                  </a:lnTo>
                  <a:lnTo>
                    <a:pt x="37" y="311"/>
                  </a:lnTo>
                  <a:lnTo>
                    <a:pt x="45" y="310"/>
                  </a:lnTo>
                  <a:lnTo>
                    <a:pt x="132" y="286"/>
                  </a:lnTo>
                  <a:lnTo>
                    <a:pt x="156" y="304"/>
                  </a:lnTo>
                  <a:lnTo>
                    <a:pt x="182" y="321"/>
                  </a:lnTo>
                  <a:lnTo>
                    <a:pt x="209" y="337"/>
                  </a:lnTo>
                  <a:lnTo>
                    <a:pt x="237" y="353"/>
                  </a:lnTo>
                  <a:lnTo>
                    <a:pt x="266" y="368"/>
                  </a:lnTo>
                  <a:lnTo>
                    <a:pt x="297" y="382"/>
                  </a:lnTo>
                  <a:lnTo>
                    <a:pt x="329" y="396"/>
                  </a:lnTo>
                  <a:lnTo>
                    <a:pt x="362" y="409"/>
                  </a:lnTo>
                  <a:lnTo>
                    <a:pt x="395" y="421"/>
                  </a:lnTo>
                  <a:lnTo>
                    <a:pt x="430" y="433"/>
                  </a:lnTo>
                  <a:lnTo>
                    <a:pt x="465" y="443"/>
                  </a:lnTo>
                  <a:lnTo>
                    <a:pt x="502" y="453"/>
                  </a:lnTo>
                  <a:lnTo>
                    <a:pt x="540" y="462"/>
                  </a:lnTo>
                  <a:lnTo>
                    <a:pt x="579" y="470"/>
                  </a:lnTo>
                  <a:lnTo>
                    <a:pt x="618" y="479"/>
                  </a:lnTo>
                  <a:lnTo>
                    <a:pt x="658" y="485"/>
                  </a:lnTo>
                  <a:lnTo>
                    <a:pt x="664" y="486"/>
                  </a:lnTo>
                  <a:lnTo>
                    <a:pt x="669" y="485"/>
                  </a:lnTo>
                  <a:lnTo>
                    <a:pt x="674" y="484"/>
                  </a:lnTo>
                  <a:lnTo>
                    <a:pt x="679" y="482"/>
                  </a:lnTo>
                  <a:lnTo>
                    <a:pt x="684" y="479"/>
                  </a:lnTo>
                  <a:lnTo>
                    <a:pt x="688" y="476"/>
                  </a:lnTo>
                  <a:lnTo>
                    <a:pt x="692" y="471"/>
                  </a:lnTo>
                  <a:lnTo>
                    <a:pt x="695" y="466"/>
                  </a:lnTo>
                  <a:lnTo>
                    <a:pt x="761" y="352"/>
                  </a:lnTo>
                  <a:lnTo>
                    <a:pt x="763" y="348"/>
                  </a:lnTo>
                  <a:lnTo>
                    <a:pt x="764" y="343"/>
                  </a:lnTo>
                  <a:lnTo>
                    <a:pt x="766" y="334"/>
                  </a:lnTo>
                  <a:lnTo>
                    <a:pt x="765" y="326"/>
                  </a:lnTo>
                  <a:lnTo>
                    <a:pt x="762" y="319"/>
                  </a:lnTo>
                  <a:lnTo>
                    <a:pt x="757" y="311"/>
                  </a:lnTo>
                  <a:lnTo>
                    <a:pt x="751" y="305"/>
                  </a:lnTo>
                  <a:lnTo>
                    <a:pt x="743" y="301"/>
                  </a:lnTo>
                  <a:lnTo>
                    <a:pt x="735" y="299"/>
                  </a:lnTo>
                  <a:lnTo>
                    <a:pt x="691" y="291"/>
                  </a:lnTo>
                  <a:lnTo>
                    <a:pt x="649" y="281"/>
                  </a:lnTo>
                  <a:lnTo>
                    <a:pt x="608" y="271"/>
                  </a:lnTo>
                  <a:lnTo>
                    <a:pt x="569" y="260"/>
                  </a:lnTo>
                  <a:lnTo>
                    <a:pt x="531" y="247"/>
                  </a:lnTo>
                  <a:lnTo>
                    <a:pt x="495" y="233"/>
                  </a:lnTo>
                  <a:lnTo>
                    <a:pt x="461" y="217"/>
                  </a:lnTo>
                  <a:lnTo>
                    <a:pt x="429" y="201"/>
                  </a:lnTo>
                  <a:lnTo>
                    <a:pt x="451" y="195"/>
                  </a:lnTo>
                  <a:lnTo>
                    <a:pt x="456" y="193"/>
                  </a:lnTo>
                  <a:lnTo>
                    <a:pt x="461" y="190"/>
                  </a:lnTo>
                  <a:lnTo>
                    <a:pt x="466" y="187"/>
                  </a:lnTo>
                  <a:lnTo>
                    <a:pt x="470" y="182"/>
                  </a:lnTo>
                  <a:lnTo>
                    <a:pt x="473" y="178"/>
                  </a:lnTo>
                  <a:lnTo>
                    <a:pt x="475" y="172"/>
                  </a:lnTo>
                  <a:lnTo>
                    <a:pt x="477" y="167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5"/>
                  </a:lnTo>
                  <a:lnTo>
                    <a:pt x="475" y="149"/>
                  </a:lnTo>
                  <a:lnTo>
                    <a:pt x="473" y="144"/>
                  </a:lnTo>
                  <a:lnTo>
                    <a:pt x="470" y="139"/>
                  </a:lnTo>
                  <a:lnTo>
                    <a:pt x="467" y="135"/>
                  </a:lnTo>
                  <a:lnTo>
                    <a:pt x="462" y="131"/>
                  </a:lnTo>
                  <a:lnTo>
                    <a:pt x="457" y="128"/>
                  </a:lnTo>
                  <a:lnTo>
                    <a:pt x="452" y="126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7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49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Freeform 55"/>
            <p:cNvSpPr>
              <a:spLocks/>
            </p:cNvSpPr>
            <p:nvPr/>
          </p:nvSpPr>
          <p:spPr bwMode="auto">
            <a:xfrm>
              <a:off x="892" y="3675"/>
              <a:ext cx="711" cy="429"/>
            </a:xfrm>
            <a:custGeom>
              <a:avLst/>
              <a:gdLst>
                <a:gd name="T0" fmla="*/ 13 w 711"/>
                <a:gd name="T1" fmla="*/ 1 h 429"/>
                <a:gd name="T2" fmla="*/ 12 w 711"/>
                <a:gd name="T3" fmla="*/ 2 h 429"/>
                <a:gd name="T4" fmla="*/ 12 w 711"/>
                <a:gd name="T5" fmla="*/ 4 h 429"/>
                <a:gd name="T6" fmla="*/ 11 w 711"/>
                <a:gd name="T7" fmla="*/ 8 h 429"/>
                <a:gd name="T8" fmla="*/ 0 w 711"/>
                <a:gd name="T9" fmla="*/ 252 h 429"/>
                <a:gd name="T10" fmla="*/ 1 w 711"/>
                <a:gd name="T11" fmla="*/ 254 h 429"/>
                <a:gd name="T12" fmla="*/ 2 w 711"/>
                <a:gd name="T13" fmla="*/ 255 h 429"/>
                <a:gd name="T14" fmla="*/ 3 w 711"/>
                <a:gd name="T15" fmla="*/ 257 h 429"/>
                <a:gd name="T16" fmla="*/ 5 w 711"/>
                <a:gd name="T17" fmla="*/ 257 h 429"/>
                <a:gd name="T18" fmla="*/ 110 w 711"/>
                <a:gd name="T19" fmla="*/ 226 h 429"/>
                <a:gd name="T20" fmla="*/ 133 w 711"/>
                <a:gd name="T21" fmla="*/ 244 h 429"/>
                <a:gd name="T22" fmla="*/ 158 w 711"/>
                <a:gd name="T23" fmla="*/ 263 h 429"/>
                <a:gd name="T24" fmla="*/ 185 w 711"/>
                <a:gd name="T25" fmla="*/ 279 h 429"/>
                <a:gd name="T26" fmla="*/ 213 w 711"/>
                <a:gd name="T27" fmla="*/ 295 h 429"/>
                <a:gd name="T28" fmla="*/ 242 w 711"/>
                <a:gd name="T29" fmla="*/ 311 h 429"/>
                <a:gd name="T30" fmla="*/ 272 w 711"/>
                <a:gd name="T31" fmla="*/ 325 h 429"/>
                <a:gd name="T32" fmla="*/ 305 w 711"/>
                <a:gd name="T33" fmla="*/ 339 h 429"/>
                <a:gd name="T34" fmla="*/ 337 w 711"/>
                <a:gd name="T35" fmla="*/ 352 h 429"/>
                <a:gd name="T36" fmla="*/ 371 w 711"/>
                <a:gd name="T37" fmla="*/ 365 h 429"/>
                <a:gd name="T38" fmla="*/ 406 w 711"/>
                <a:gd name="T39" fmla="*/ 376 h 429"/>
                <a:gd name="T40" fmla="*/ 442 w 711"/>
                <a:gd name="T41" fmla="*/ 387 h 429"/>
                <a:gd name="T42" fmla="*/ 478 w 711"/>
                <a:gd name="T43" fmla="*/ 397 h 429"/>
                <a:gd name="T44" fmla="*/ 517 w 711"/>
                <a:gd name="T45" fmla="*/ 406 h 429"/>
                <a:gd name="T46" fmla="*/ 555 w 711"/>
                <a:gd name="T47" fmla="*/ 415 h 429"/>
                <a:gd name="T48" fmla="*/ 595 w 711"/>
                <a:gd name="T49" fmla="*/ 422 h 429"/>
                <a:gd name="T50" fmla="*/ 635 w 711"/>
                <a:gd name="T51" fmla="*/ 429 h 429"/>
                <a:gd name="T52" fmla="*/ 637 w 711"/>
                <a:gd name="T53" fmla="*/ 429 h 429"/>
                <a:gd name="T54" fmla="*/ 639 w 711"/>
                <a:gd name="T55" fmla="*/ 429 h 429"/>
                <a:gd name="T56" fmla="*/ 641 w 711"/>
                <a:gd name="T57" fmla="*/ 427 h 429"/>
                <a:gd name="T58" fmla="*/ 710 w 711"/>
                <a:gd name="T59" fmla="*/ 306 h 429"/>
                <a:gd name="T60" fmla="*/ 711 w 711"/>
                <a:gd name="T61" fmla="*/ 305 h 429"/>
                <a:gd name="T62" fmla="*/ 711 w 711"/>
                <a:gd name="T63" fmla="*/ 303 h 429"/>
                <a:gd name="T64" fmla="*/ 709 w 711"/>
                <a:gd name="T65" fmla="*/ 302 h 429"/>
                <a:gd name="T66" fmla="*/ 708 w 711"/>
                <a:gd name="T67" fmla="*/ 301 h 429"/>
                <a:gd name="T68" fmla="*/ 703 w 711"/>
                <a:gd name="T69" fmla="*/ 300 h 429"/>
                <a:gd name="T70" fmla="*/ 674 w 711"/>
                <a:gd name="T71" fmla="*/ 296 h 429"/>
                <a:gd name="T72" fmla="*/ 646 w 711"/>
                <a:gd name="T73" fmla="*/ 290 h 429"/>
                <a:gd name="T74" fmla="*/ 619 w 711"/>
                <a:gd name="T75" fmla="*/ 285 h 429"/>
                <a:gd name="T76" fmla="*/ 593 w 711"/>
                <a:gd name="T77" fmla="*/ 279 h 429"/>
                <a:gd name="T78" fmla="*/ 567 w 711"/>
                <a:gd name="T79" fmla="*/ 272 h 429"/>
                <a:gd name="T80" fmla="*/ 543 w 711"/>
                <a:gd name="T81" fmla="*/ 265 h 429"/>
                <a:gd name="T82" fmla="*/ 518 w 711"/>
                <a:gd name="T83" fmla="*/ 257 h 429"/>
                <a:gd name="T84" fmla="*/ 495 w 711"/>
                <a:gd name="T85" fmla="*/ 248 h 429"/>
                <a:gd name="T86" fmla="*/ 471 w 711"/>
                <a:gd name="T87" fmla="*/ 239 h 429"/>
                <a:gd name="T88" fmla="*/ 448 w 711"/>
                <a:gd name="T89" fmla="*/ 229 h 429"/>
                <a:gd name="T90" fmla="*/ 427 w 711"/>
                <a:gd name="T91" fmla="*/ 220 h 429"/>
                <a:gd name="T92" fmla="*/ 406 w 711"/>
                <a:gd name="T93" fmla="*/ 209 h 429"/>
                <a:gd name="T94" fmla="*/ 386 w 711"/>
                <a:gd name="T95" fmla="*/ 199 h 429"/>
                <a:gd name="T96" fmla="*/ 367 w 711"/>
                <a:gd name="T97" fmla="*/ 188 h 429"/>
                <a:gd name="T98" fmla="*/ 349 w 711"/>
                <a:gd name="T99" fmla="*/ 176 h 429"/>
                <a:gd name="T100" fmla="*/ 331 w 711"/>
                <a:gd name="T101" fmla="*/ 164 h 429"/>
                <a:gd name="T102" fmla="*/ 427 w 711"/>
                <a:gd name="T103" fmla="*/ 137 h 429"/>
                <a:gd name="T104" fmla="*/ 429 w 711"/>
                <a:gd name="T105" fmla="*/ 136 h 429"/>
                <a:gd name="T106" fmla="*/ 429 w 711"/>
                <a:gd name="T107" fmla="*/ 134 h 429"/>
                <a:gd name="T108" fmla="*/ 429 w 711"/>
                <a:gd name="T109" fmla="*/ 131 h 429"/>
                <a:gd name="T110" fmla="*/ 427 w 711"/>
                <a:gd name="T111" fmla="*/ 130 h 429"/>
                <a:gd name="T112" fmla="*/ 16 w 711"/>
                <a:gd name="T113" fmla="*/ 0 h 429"/>
                <a:gd name="T114" fmla="*/ 15 w 711"/>
                <a:gd name="T115" fmla="*/ 0 h 429"/>
                <a:gd name="T116" fmla="*/ 14 w 711"/>
                <a:gd name="T117" fmla="*/ 1 h 429"/>
                <a:gd name="T118" fmla="*/ 13 w 711"/>
                <a:gd name="T119" fmla="*/ 1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11" h="429">
                  <a:moveTo>
                    <a:pt x="13" y="1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1" y="8"/>
                  </a:lnTo>
                  <a:lnTo>
                    <a:pt x="0" y="252"/>
                  </a:lnTo>
                  <a:lnTo>
                    <a:pt x="1" y="254"/>
                  </a:lnTo>
                  <a:lnTo>
                    <a:pt x="2" y="255"/>
                  </a:lnTo>
                  <a:lnTo>
                    <a:pt x="3" y="257"/>
                  </a:lnTo>
                  <a:lnTo>
                    <a:pt x="5" y="257"/>
                  </a:lnTo>
                  <a:lnTo>
                    <a:pt x="110" y="226"/>
                  </a:lnTo>
                  <a:lnTo>
                    <a:pt x="133" y="244"/>
                  </a:lnTo>
                  <a:lnTo>
                    <a:pt x="158" y="263"/>
                  </a:lnTo>
                  <a:lnTo>
                    <a:pt x="185" y="279"/>
                  </a:lnTo>
                  <a:lnTo>
                    <a:pt x="213" y="295"/>
                  </a:lnTo>
                  <a:lnTo>
                    <a:pt x="242" y="311"/>
                  </a:lnTo>
                  <a:lnTo>
                    <a:pt x="272" y="325"/>
                  </a:lnTo>
                  <a:lnTo>
                    <a:pt x="305" y="339"/>
                  </a:lnTo>
                  <a:lnTo>
                    <a:pt x="337" y="352"/>
                  </a:lnTo>
                  <a:lnTo>
                    <a:pt x="371" y="365"/>
                  </a:lnTo>
                  <a:lnTo>
                    <a:pt x="406" y="376"/>
                  </a:lnTo>
                  <a:lnTo>
                    <a:pt x="442" y="387"/>
                  </a:lnTo>
                  <a:lnTo>
                    <a:pt x="478" y="397"/>
                  </a:lnTo>
                  <a:lnTo>
                    <a:pt x="517" y="406"/>
                  </a:lnTo>
                  <a:lnTo>
                    <a:pt x="555" y="415"/>
                  </a:lnTo>
                  <a:lnTo>
                    <a:pt x="595" y="422"/>
                  </a:lnTo>
                  <a:lnTo>
                    <a:pt x="635" y="429"/>
                  </a:lnTo>
                  <a:lnTo>
                    <a:pt x="637" y="429"/>
                  </a:lnTo>
                  <a:lnTo>
                    <a:pt x="639" y="429"/>
                  </a:lnTo>
                  <a:lnTo>
                    <a:pt x="641" y="427"/>
                  </a:lnTo>
                  <a:lnTo>
                    <a:pt x="710" y="306"/>
                  </a:lnTo>
                  <a:lnTo>
                    <a:pt x="711" y="305"/>
                  </a:lnTo>
                  <a:lnTo>
                    <a:pt x="711" y="303"/>
                  </a:lnTo>
                  <a:lnTo>
                    <a:pt x="709" y="302"/>
                  </a:lnTo>
                  <a:lnTo>
                    <a:pt x="708" y="301"/>
                  </a:lnTo>
                  <a:lnTo>
                    <a:pt x="703" y="300"/>
                  </a:lnTo>
                  <a:lnTo>
                    <a:pt x="674" y="296"/>
                  </a:lnTo>
                  <a:lnTo>
                    <a:pt x="646" y="290"/>
                  </a:lnTo>
                  <a:lnTo>
                    <a:pt x="619" y="285"/>
                  </a:lnTo>
                  <a:lnTo>
                    <a:pt x="593" y="279"/>
                  </a:lnTo>
                  <a:lnTo>
                    <a:pt x="567" y="272"/>
                  </a:lnTo>
                  <a:lnTo>
                    <a:pt x="543" y="265"/>
                  </a:lnTo>
                  <a:lnTo>
                    <a:pt x="518" y="257"/>
                  </a:lnTo>
                  <a:lnTo>
                    <a:pt x="495" y="248"/>
                  </a:lnTo>
                  <a:lnTo>
                    <a:pt x="471" y="239"/>
                  </a:lnTo>
                  <a:lnTo>
                    <a:pt x="448" y="229"/>
                  </a:lnTo>
                  <a:lnTo>
                    <a:pt x="427" y="220"/>
                  </a:lnTo>
                  <a:lnTo>
                    <a:pt x="406" y="209"/>
                  </a:lnTo>
                  <a:lnTo>
                    <a:pt x="386" y="199"/>
                  </a:lnTo>
                  <a:lnTo>
                    <a:pt x="367" y="188"/>
                  </a:lnTo>
                  <a:lnTo>
                    <a:pt x="349" y="176"/>
                  </a:lnTo>
                  <a:lnTo>
                    <a:pt x="331" y="164"/>
                  </a:lnTo>
                  <a:lnTo>
                    <a:pt x="427" y="137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1"/>
                  </a:lnTo>
                  <a:lnTo>
                    <a:pt x="427" y="13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56"/>
            <p:cNvSpPr>
              <a:spLocks/>
            </p:cNvSpPr>
            <p:nvPr/>
          </p:nvSpPr>
          <p:spPr bwMode="auto">
            <a:xfrm>
              <a:off x="900" y="3684"/>
              <a:ext cx="694" cy="413"/>
            </a:xfrm>
            <a:custGeom>
              <a:avLst/>
              <a:gdLst>
                <a:gd name="T0" fmla="*/ 405 w 694"/>
                <a:gd name="T1" fmla="*/ 124 h 413"/>
                <a:gd name="T2" fmla="*/ 11 w 694"/>
                <a:gd name="T3" fmla="*/ 0 h 413"/>
                <a:gd name="T4" fmla="*/ 0 w 694"/>
                <a:gd name="T5" fmla="*/ 238 h 413"/>
                <a:gd name="T6" fmla="*/ 103 w 694"/>
                <a:gd name="T7" fmla="*/ 209 h 413"/>
                <a:gd name="T8" fmla="*/ 126 w 694"/>
                <a:gd name="T9" fmla="*/ 227 h 413"/>
                <a:gd name="T10" fmla="*/ 151 w 694"/>
                <a:gd name="T11" fmla="*/ 245 h 413"/>
                <a:gd name="T12" fmla="*/ 178 w 694"/>
                <a:gd name="T13" fmla="*/ 263 h 413"/>
                <a:gd name="T14" fmla="*/ 205 w 694"/>
                <a:gd name="T15" fmla="*/ 279 h 413"/>
                <a:gd name="T16" fmla="*/ 234 w 694"/>
                <a:gd name="T17" fmla="*/ 294 h 413"/>
                <a:gd name="T18" fmla="*/ 264 w 694"/>
                <a:gd name="T19" fmla="*/ 309 h 413"/>
                <a:gd name="T20" fmla="*/ 297 w 694"/>
                <a:gd name="T21" fmla="*/ 323 h 413"/>
                <a:gd name="T22" fmla="*/ 329 w 694"/>
                <a:gd name="T23" fmla="*/ 336 h 413"/>
                <a:gd name="T24" fmla="*/ 363 w 694"/>
                <a:gd name="T25" fmla="*/ 348 h 413"/>
                <a:gd name="T26" fmla="*/ 397 w 694"/>
                <a:gd name="T27" fmla="*/ 360 h 413"/>
                <a:gd name="T28" fmla="*/ 433 w 694"/>
                <a:gd name="T29" fmla="*/ 371 h 413"/>
                <a:gd name="T30" fmla="*/ 470 w 694"/>
                <a:gd name="T31" fmla="*/ 381 h 413"/>
                <a:gd name="T32" fmla="*/ 509 w 694"/>
                <a:gd name="T33" fmla="*/ 390 h 413"/>
                <a:gd name="T34" fmla="*/ 548 w 694"/>
                <a:gd name="T35" fmla="*/ 398 h 413"/>
                <a:gd name="T36" fmla="*/ 587 w 694"/>
                <a:gd name="T37" fmla="*/ 406 h 413"/>
                <a:gd name="T38" fmla="*/ 628 w 694"/>
                <a:gd name="T39" fmla="*/ 413 h 413"/>
                <a:gd name="T40" fmla="*/ 694 w 694"/>
                <a:gd name="T41" fmla="*/ 298 h 413"/>
                <a:gd name="T42" fmla="*/ 663 w 694"/>
                <a:gd name="T43" fmla="*/ 293 h 413"/>
                <a:gd name="T44" fmla="*/ 634 w 694"/>
                <a:gd name="T45" fmla="*/ 288 h 413"/>
                <a:gd name="T46" fmla="*/ 606 w 694"/>
                <a:gd name="T47" fmla="*/ 282 h 413"/>
                <a:gd name="T48" fmla="*/ 578 w 694"/>
                <a:gd name="T49" fmla="*/ 275 h 413"/>
                <a:gd name="T50" fmla="*/ 551 w 694"/>
                <a:gd name="T51" fmla="*/ 268 h 413"/>
                <a:gd name="T52" fmla="*/ 525 w 694"/>
                <a:gd name="T53" fmla="*/ 260 h 413"/>
                <a:gd name="T54" fmla="*/ 500 w 694"/>
                <a:gd name="T55" fmla="*/ 252 h 413"/>
                <a:gd name="T56" fmla="*/ 475 w 694"/>
                <a:gd name="T57" fmla="*/ 242 h 413"/>
                <a:gd name="T58" fmla="*/ 450 w 694"/>
                <a:gd name="T59" fmla="*/ 232 h 413"/>
                <a:gd name="T60" fmla="*/ 427 w 694"/>
                <a:gd name="T61" fmla="*/ 223 h 413"/>
                <a:gd name="T62" fmla="*/ 405 w 694"/>
                <a:gd name="T63" fmla="*/ 212 h 413"/>
                <a:gd name="T64" fmla="*/ 383 w 694"/>
                <a:gd name="T65" fmla="*/ 201 h 413"/>
                <a:gd name="T66" fmla="*/ 363 w 694"/>
                <a:gd name="T67" fmla="*/ 189 h 413"/>
                <a:gd name="T68" fmla="*/ 343 w 694"/>
                <a:gd name="T69" fmla="*/ 178 h 413"/>
                <a:gd name="T70" fmla="*/ 324 w 694"/>
                <a:gd name="T71" fmla="*/ 165 h 413"/>
                <a:gd name="T72" fmla="*/ 307 w 694"/>
                <a:gd name="T73" fmla="*/ 152 h 413"/>
                <a:gd name="T74" fmla="*/ 405 w 694"/>
                <a:gd name="T75" fmla="*/ 124 h 4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94" h="413">
                  <a:moveTo>
                    <a:pt x="405" y="124"/>
                  </a:moveTo>
                  <a:lnTo>
                    <a:pt x="11" y="0"/>
                  </a:lnTo>
                  <a:lnTo>
                    <a:pt x="0" y="238"/>
                  </a:lnTo>
                  <a:lnTo>
                    <a:pt x="103" y="209"/>
                  </a:lnTo>
                  <a:lnTo>
                    <a:pt x="126" y="227"/>
                  </a:lnTo>
                  <a:lnTo>
                    <a:pt x="151" y="245"/>
                  </a:lnTo>
                  <a:lnTo>
                    <a:pt x="178" y="263"/>
                  </a:lnTo>
                  <a:lnTo>
                    <a:pt x="205" y="279"/>
                  </a:lnTo>
                  <a:lnTo>
                    <a:pt x="234" y="294"/>
                  </a:lnTo>
                  <a:lnTo>
                    <a:pt x="264" y="309"/>
                  </a:lnTo>
                  <a:lnTo>
                    <a:pt x="297" y="323"/>
                  </a:lnTo>
                  <a:lnTo>
                    <a:pt x="329" y="336"/>
                  </a:lnTo>
                  <a:lnTo>
                    <a:pt x="363" y="348"/>
                  </a:lnTo>
                  <a:lnTo>
                    <a:pt x="397" y="360"/>
                  </a:lnTo>
                  <a:lnTo>
                    <a:pt x="433" y="371"/>
                  </a:lnTo>
                  <a:lnTo>
                    <a:pt x="470" y="381"/>
                  </a:lnTo>
                  <a:lnTo>
                    <a:pt x="509" y="390"/>
                  </a:lnTo>
                  <a:lnTo>
                    <a:pt x="548" y="398"/>
                  </a:lnTo>
                  <a:lnTo>
                    <a:pt x="587" y="406"/>
                  </a:lnTo>
                  <a:lnTo>
                    <a:pt x="628" y="413"/>
                  </a:lnTo>
                  <a:lnTo>
                    <a:pt x="694" y="298"/>
                  </a:lnTo>
                  <a:lnTo>
                    <a:pt x="663" y="293"/>
                  </a:lnTo>
                  <a:lnTo>
                    <a:pt x="634" y="288"/>
                  </a:lnTo>
                  <a:lnTo>
                    <a:pt x="606" y="282"/>
                  </a:lnTo>
                  <a:lnTo>
                    <a:pt x="578" y="275"/>
                  </a:lnTo>
                  <a:lnTo>
                    <a:pt x="551" y="268"/>
                  </a:lnTo>
                  <a:lnTo>
                    <a:pt x="525" y="260"/>
                  </a:lnTo>
                  <a:lnTo>
                    <a:pt x="500" y="252"/>
                  </a:lnTo>
                  <a:lnTo>
                    <a:pt x="475" y="242"/>
                  </a:lnTo>
                  <a:lnTo>
                    <a:pt x="450" y="232"/>
                  </a:lnTo>
                  <a:lnTo>
                    <a:pt x="427" y="223"/>
                  </a:lnTo>
                  <a:lnTo>
                    <a:pt x="405" y="212"/>
                  </a:lnTo>
                  <a:lnTo>
                    <a:pt x="383" y="201"/>
                  </a:lnTo>
                  <a:lnTo>
                    <a:pt x="363" y="189"/>
                  </a:lnTo>
                  <a:lnTo>
                    <a:pt x="343" y="178"/>
                  </a:lnTo>
                  <a:lnTo>
                    <a:pt x="324" y="165"/>
                  </a:lnTo>
                  <a:lnTo>
                    <a:pt x="307" y="152"/>
                  </a:lnTo>
                  <a:lnTo>
                    <a:pt x="405" y="124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009" name="Group 57"/>
          <p:cNvGrpSpPr>
            <a:grpSpLocks/>
          </p:cNvGrpSpPr>
          <p:nvPr/>
        </p:nvGrpSpPr>
        <p:grpSpPr bwMode="auto">
          <a:xfrm rot="-10545881">
            <a:off x="5106988" y="1376363"/>
            <a:ext cx="990600" cy="542925"/>
            <a:chOff x="864" y="3648"/>
            <a:chExt cx="766" cy="486"/>
          </a:xfrm>
        </p:grpSpPr>
        <p:sp>
          <p:nvSpPr>
            <p:cNvPr id="17452" name="Freeform 58"/>
            <p:cNvSpPr>
              <a:spLocks/>
            </p:cNvSpPr>
            <p:nvPr/>
          </p:nvSpPr>
          <p:spPr bwMode="auto">
            <a:xfrm>
              <a:off x="864" y="3648"/>
              <a:ext cx="766" cy="486"/>
            </a:xfrm>
            <a:custGeom>
              <a:avLst/>
              <a:gdLst>
                <a:gd name="T0" fmla="*/ 20 w 766"/>
                <a:gd name="T1" fmla="*/ 12 h 486"/>
                <a:gd name="T2" fmla="*/ 12 w 766"/>
                <a:gd name="T3" fmla="*/ 26 h 486"/>
                <a:gd name="T4" fmla="*/ 0 w 766"/>
                <a:gd name="T5" fmla="*/ 273 h 486"/>
                <a:gd name="T6" fmla="*/ 3 w 766"/>
                <a:gd name="T7" fmla="*/ 290 h 486"/>
                <a:gd name="T8" fmla="*/ 13 w 766"/>
                <a:gd name="T9" fmla="*/ 303 h 486"/>
                <a:gd name="T10" fmla="*/ 29 w 766"/>
                <a:gd name="T11" fmla="*/ 311 h 486"/>
                <a:gd name="T12" fmla="*/ 45 w 766"/>
                <a:gd name="T13" fmla="*/ 310 h 486"/>
                <a:gd name="T14" fmla="*/ 156 w 766"/>
                <a:gd name="T15" fmla="*/ 304 h 486"/>
                <a:gd name="T16" fmla="*/ 209 w 766"/>
                <a:gd name="T17" fmla="*/ 337 h 486"/>
                <a:gd name="T18" fmla="*/ 266 w 766"/>
                <a:gd name="T19" fmla="*/ 368 h 486"/>
                <a:gd name="T20" fmla="*/ 329 w 766"/>
                <a:gd name="T21" fmla="*/ 396 h 486"/>
                <a:gd name="T22" fmla="*/ 395 w 766"/>
                <a:gd name="T23" fmla="*/ 421 h 486"/>
                <a:gd name="T24" fmla="*/ 465 w 766"/>
                <a:gd name="T25" fmla="*/ 443 h 486"/>
                <a:gd name="T26" fmla="*/ 540 w 766"/>
                <a:gd name="T27" fmla="*/ 462 h 486"/>
                <a:gd name="T28" fmla="*/ 618 w 766"/>
                <a:gd name="T29" fmla="*/ 479 h 486"/>
                <a:gd name="T30" fmla="*/ 664 w 766"/>
                <a:gd name="T31" fmla="*/ 486 h 486"/>
                <a:gd name="T32" fmla="*/ 674 w 766"/>
                <a:gd name="T33" fmla="*/ 484 h 486"/>
                <a:gd name="T34" fmla="*/ 684 w 766"/>
                <a:gd name="T35" fmla="*/ 479 h 486"/>
                <a:gd name="T36" fmla="*/ 692 w 766"/>
                <a:gd name="T37" fmla="*/ 471 h 486"/>
                <a:gd name="T38" fmla="*/ 761 w 766"/>
                <a:gd name="T39" fmla="*/ 352 h 486"/>
                <a:gd name="T40" fmla="*/ 764 w 766"/>
                <a:gd name="T41" fmla="*/ 343 h 486"/>
                <a:gd name="T42" fmla="*/ 765 w 766"/>
                <a:gd name="T43" fmla="*/ 326 h 486"/>
                <a:gd name="T44" fmla="*/ 757 w 766"/>
                <a:gd name="T45" fmla="*/ 311 h 486"/>
                <a:gd name="T46" fmla="*/ 743 w 766"/>
                <a:gd name="T47" fmla="*/ 301 h 486"/>
                <a:gd name="T48" fmla="*/ 691 w 766"/>
                <a:gd name="T49" fmla="*/ 291 h 486"/>
                <a:gd name="T50" fmla="*/ 608 w 766"/>
                <a:gd name="T51" fmla="*/ 271 h 486"/>
                <a:gd name="T52" fmla="*/ 531 w 766"/>
                <a:gd name="T53" fmla="*/ 247 h 486"/>
                <a:gd name="T54" fmla="*/ 461 w 766"/>
                <a:gd name="T55" fmla="*/ 217 h 486"/>
                <a:gd name="T56" fmla="*/ 451 w 766"/>
                <a:gd name="T57" fmla="*/ 195 h 486"/>
                <a:gd name="T58" fmla="*/ 461 w 766"/>
                <a:gd name="T59" fmla="*/ 190 h 486"/>
                <a:gd name="T60" fmla="*/ 470 w 766"/>
                <a:gd name="T61" fmla="*/ 182 h 486"/>
                <a:gd name="T62" fmla="*/ 475 w 766"/>
                <a:gd name="T63" fmla="*/ 172 h 486"/>
                <a:gd name="T64" fmla="*/ 477 w 766"/>
                <a:gd name="T65" fmla="*/ 161 h 486"/>
                <a:gd name="T66" fmla="*/ 477 w 766"/>
                <a:gd name="T67" fmla="*/ 155 h 486"/>
                <a:gd name="T68" fmla="*/ 473 w 766"/>
                <a:gd name="T69" fmla="*/ 144 h 486"/>
                <a:gd name="T70" fmla="*/ 467 w 766"/>
                <a:gd name="T71" fmla="*/ 135 h 486"/>
                <a:gd name="T72" fmla="*/ 457 w 766"/>
                <a:gd name="T73" fmla="*/ 128 h 486"/>
                <a:gd name="T74" fmla="*/ 57 w 766"/>
                <a:gd name="T75" fmla="*/ 1 h 486"/>
                <a:gd name="T76" fmla="*/ 41 w 766"/>
                <a:gd name="T77" fmla="*/ 0 h 486"/>
                <a:gd name="T78" fmla="*/ 27 w 766"/>
                <a:gd name="T79" fmla="*/ 6 h 4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66" h="486">
                  <a:moveTo>
                    <a:pt x="26" y="6"/>
                  </a:moveTo>
                  <a:lnTo>
                    <a:pt x="20" y="12"/>
                  </a:lnTo>
                  <a:lnTo>
                    <a:pt x="15" y="18"/>
                  </a:lnTo>
                  <a:lnTo>
                    <a:pt x="12" y="26"/>
                  </a:lnTo>
                  <a:lnTo>
                    <a:pt x="11" y="34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3" y="290"/>
                  </a:lnTo>
                  <a:lnTo>
                    <a:pt x="7" y="297"/>
                  </a:lnTo>
                  <a:lnTo>
                    <a:pt x="13" y="303"/>
                  </a:lnTo>
                  <a:lnTo>
                    <a:pt x="21" y="308"/>
                  </a:lnTo>
                  <a:lnTo>
                    <a:pt x="29" y="311"/>
                  </a:lnTo>
                  <a:lnTo>
                    <a:pt x="37" y="311"/>
                  </a:lnTo>
                  <a:lnTo>
                    <a:pt x="45" y="310"/>
                  </a:lnTo>
                  <a:lnTo>
                    <a:pt x="132" y="286"/>
                  </a:lnTo>
                  <a:lnTo>
                    <a:pt x="156" y="304"/>
                  </a:lnTo>
                  <a:lnTo>
                    <a:pt x="182" y="321"/>
                  </a:lnTo>
                  <a:lnTo>
                    <a:pt x="209" y="337"/>
                  </a:lnTo>
                  <a:lnTo>
                    <a:pt x="237" y="353"/>
                  </a:lnTo>
                  <a:lnTo>
                    <a:pt x="266" y="368"/>
                  </a:lnTo>
                  <a:lnTo>
                    <a:pt x="297" y="382"/>
                  </a:lnTo>
                  <a:lnTo>
                    <a:pt x="329" y="396"/>
                  </a:lnTo>
                  <a:lnTo>
                    <a:pt x="362" y="409"/>
                  </a:lnTo>
                  <a:lnTo>
                    <a:pt x="395" y="421"/>
                  </a:lnTo>
                  <a:lnTo>
                    <a:pt x="430" y="433"/>
                  </a:lnTo>
                  <a:lnTo>
                    <a:pt x="465" y="443"/>
                  </a:lnTo>
                  <a:lnTo>
                    <a:pt x="502" y="453"/>
                  </a:lnTo>
                  <a:lnTo>
                    <a:pt x="540" y="462"/>
                  </a:lnTo>
                  <a:lnTo>
                    <a:pt x="579" y="470"/>
                  </a:lnTo>
                  <a:lnTo>
                    <a:pt x="618" y="479"/>
                  </a:lnTo>
                  <a:lnTo>
                    <a:pt x="658" y="485"/>
                  </a:lnTo>
                  <a:lnTo>
                    <a:pt x="664" y="486"/>
                  </a:lnTo>
                  <a:lnTo>
                    <a:pt x="669" y="485"/>
                  </a:lnTo>
                  <a:lnTo>
                    <a:pt x="674" y="484"/>
                  </a:lnTo>
                  <a:lnTo>
                    <a:pt x="679" y="482"/>
                  </a:lnTo>
                  <a:lnTo>
                    <a:pt x="684" y="479"/>
                  </a:lnTo>
                  <a:lnTo>
                    <a:pt x="688" y="476"/>
                  </a:lnTo>
                  <a:lnTo>
                    <a:pt x="692" y="471"/>
                  </a:lnTo>
                  <a:lnTo>
                    <a:pt x="695" y="466"/>
                  </a:lnTo>
                  <a:lnTo>
                    <a:pt x="761" y="352"/>
                  </a:lnTo>
                  <a:lnTo>
                    <a:pt x="763" y="348"/>
                  </a:lnTo>
                  <a:lnTo>
                    <a:pt x="764" y="343"/>
                  </a:lnTo>
                  <a:lnTo>
                    <a:pt x="766" y="334"/>
                  </a:lnTo>
                  <a:lnTo>
                    <a:pt x="765" y="326"/>
                  </a:lnTo>
                  <a:lnTo>
                    <a:pt x="762" y="319"/>
                  </a:lnTo>
                  <a:lnTo>
                    <a:pt x="757" y="311"/>
                  </a:lnTo>
                  <a:lnTo>
                    <a:pt x="751" y="305"/>
                  </a:lnTo>
                  <a:lnTo>
                    <a:pt x="743" y="301"/>
                  </a:lnTo>
                  <a:lnTo>
                    <a:pt x="735" y="299"/>
                  </a:lnTo>
                  <a:lnTo>
                    <a:pt x="691" y="291"/>
                  </a:lnTo>
                  <a:lnTo>
                    <a:pt x="649" y="281"/>
                  </a:lnTo>
                  <a:lnTo>
                    <a:pt x="608" y="271"/>
                  </a:lnTo>
                  <a:lnTo>
                    <a:pt x="569" y="260"/>
                  </a:lnTo>
                  <a:lnTo>
                    <a:pt x="531" y="247"/>
                  </a:lnTo>
                  <a:lnTo>
                    <a:pt x="495" y="233"/>
                  </a:lnTo>
                  <a:lnTo>
                    <a:pt x="461" y="217"/>
                  </a:lnTo>
                  <a:lnTo>
                    <a:pt x="429" y="201"/>
                  </a:lnTo>
                  <a:lnTo>
                    <a:pt x="451" y="195"/>
                  </a:lnTo>
                  <a:lnTo>
                    <a:pt x="456" y="193"/>
                  </a:lnTo>
                  <a:lnTo>
                    <a:pt x="461" y="190"/>
                  </a:lnTo>
                  <a:lnTo>
                    <a:pt x="466" y="187"/>
                  </a:lnTo>
                  <a:lnTo>
                    <a:pt x="470" y="182"/>
                  </a:lnTo>
                  <a:lnTo>
                    <a:pt x="473" y="178"/>
                  </a:lnTo>
                  <a:lnTo>
                    <a:pt x="475" y="172"/>
                  </a:lnTo>
                  <a:lnTo>
                    <a:pt x="477" y="167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5"/>
                  </a:lnTo>
                  <a:lnTo>
                    <a:pt x="475" y="149"/>
                  </a:lnTo>
                  <a:lnTo>
                    <a:pt x="473" y="144"/>
                  </a:lnTo>
                  <a:lnTo>
                    <a:pt x="470" y="139"/>
                  </a:lnTo>
                  <a:lnTo>
                    <a:pt x="467" y="135"/>
                  </a:lnTo>
                  <a:lnTo>
                    <a:pt x="462" y="131"/>
                  </a:lnTo>
                  <a:lnTo>
                    <a:pt x="457" y="128"/>
                  </a:lnTo>
                  <a:lnTo>
                    <a:pt x="452" y="126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7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49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59"/>
            <p:cNvSpPr>
              <a:spLocks/>
            </p:cNvSpPr>
            <p:nvPr/>
          </p:nvSpPr>
          <p:spPr bwMode="auto">
            <a:xfrm>
              <a:off x="892" y="3675"/>
              <a:ext cx="711" cy="429"/>
            </a:xfrm>
            <a:custGeom>
              <a:avLst/>
              <a:gdLst>
                <a:gd name="T0" fmla="*/ 13 w 711"/>
                <a:gd name="T1" fmla="*/ 1 h 429"/>
                <a:gd name="T2" fmla="*/ 12 w 711"/>
                <a:gd name="T3" fmla="*/ 2 h 429"/>
                <a:gd name="T4" fmla="*/ 12 w 711"/>
                <a:gd name="T5" fmla="*/ 4 h 429"/>
                <a:gd name="T6" fmla="*/ 11 w 711"/>
                <a:gd name="T7" fmla="*/ 8 h 429"/>
                <a:gd name="T8" fmla="*/ 0 w 711"/>
                <a:gd name="T9" fmla="*/ 252 h 429"/>
                <a:gd name="T10" fmla="*/ 1 w 711"/>
                <a:gd name="T11" fmla="*/ 254 h 429"/>
                <a:gd name="T12" fmla="*/ 2 w 711"/>
                <a:gd name="T13" fmla="*/ 255 h 429"/>
                <a:gd name="T14" fmla="*/ 3 w 711"/>
                <a:gd name="T15" fmla="*/ 257 h 429"/>
                <a:gd name="T16" fmla="*/ 5 w 711"/>
                <a:gd name="T17" fmla="*/ 257 h 429"/>
                <a:gd name="T18" fmla="*/ 110 w 711"/>
                <a:gd name="T19" fmla="*/ 226 h 429"/>
                <a:gd name="T20" fmla="*/ 133 w 711"/>
                <a:gd name="T21" fmla="*/ 244 h 429"/>
                <a:gd name="T22" fmla="*/ 158 w 711"/>
                <a:gd name="T23" fmla="*/ 263 h 429"/>
                <a:gd name="T24" fmla="*/ 185 w 711"/>
                <a:gd name="T25" fmla="*/ 279 h 429"/>
                <a:gd name="T26" fmla="*/ 213 w 711"/>
                <a:gd name="T27" fmla="*/ 295 h 429"/>
                <a:gd name="T28" fmla="*/ 242 w 711"/>
                <a:gd name="T29" fmla="*/ 311 h 429"/>
                <a:gd name="T30" fmla="*/ 272 w 711"/>
                <a:gd name="T31" fmla="*/ 325 h 429"/>
                <a:gd name="T32" fmla="*/ 305 w 711"/>
                <a:gd name="T33" fmla="*/ 339 h 429"/>
                <a:gd name="T34" fmla="*/ 337 w 711"/>
                <a:gd name="T35" fmla="*/ 352 h 429"/>
                <a:gd name="T36" fmla="*/ 371 w 711"/>
                <a:gd name="T37" fmla="*/ 365 h 429"/>
                <a:gd name="T38" fmla="*/ 406 w 711"/>
                <a:gd name="T39" fmla="*/ 376 h 429"/>
                <a:gd name="T40" fmla="*/ 442 w 711"/>
                <a:gd name="T41" fmla="*/ 387 h 429"/>
                <a:gd name="T42" fmla="*/ 478 w 711"/>
                <a:gd name="T43" fmla="*/ 397 h 429"/>
                <a:gd name="T44" fmla="*/ 517 w 711"/>
                <a:gd name="T45" fmla="*/ 406 h 429"/>
                <a:gd name="T46" fmla="*/ 555 w 711"/>
                <a:gd name="T47" fmla="*/ 415 h 429"/>
                <a:gd name="T48" fmla="*/ 595 w 711"/>
                <a:gd name="T49" fmla="*/ 422 h 429"/>
                <a:gd name="T50" fmla="*/ 635 w 711"/>
                <a:gd name="T51" fmla="*/ 429 h 429"/>
                <a:gd name="T52" fmla="*/ 637 w 711"/>
                <a:gd name="T53" fmla="*/ 429 h 429"/>
                <a:gd name="T54" fmla="*/ 639 w 711"/>
                <a:gd name="T55" fmla="*/ 429 h 429"/>
                <a:gd name="T56" fmla="*/ 641 w 711"/>
                <a:gd name="T57" fmla="*/ 427 h 429"/>
                <a:gd name="T58" fmla="*/ 710 w 711"/>
                <a:gd name="T59" fmla="*/ 306 h 429"/>
                <a:gd name="T60" fmla="*/ 711 w 711"/>
                <a:gd name="T61" fmla="*/ 305 h 429"/>
                <a:gd name="T62" fmla="*/ 711 w 711"/>
                <a:gd name="T63" fmla="*/ 303 h 429"/>
                <a:gd name="T64" fmla="*/ 709 w 711"/>
                <a:gd name="T65" fmla="*/ 302 h 429"/>
                <a:gd name="T66" fmla="*/ 708 w 711"/>
                <a:gd name="T67" fmla="*/ 301 h 429"/>
                <a:gd name="T68" fmla="*/ 703 w 711"/>
                <a:gd name="T69" fmla="*/ 300 h 429"/>
                <a:gd name="T70" fmla="*/ 674 w 711"/>
                <a:gd name="T71" fmla="*/ 296 h 429"/>
                <a:gd name="T72" fmla="*/ 646 w 711"/>
                <a:gd name="T73" fmla="*/ 290 h 429"/>
                <a:gd name="T74" fmla="*/ 619 w 711"/>
                <a:gd name="T75" fmla="*/ 285 h 429"/>
                <a:gd name="T76" fmla="*/ 593 w 711"/>
                <a:gd name="T77" fmla="*/ 279 h 429"/>
                <a:gd name="T78" fmla="*/ 567 w 711"/>
                <a:gd name="T79" fmla="*/ 272 h 429"/>
                <a:gd name="T80" fmla="*/ 543 w 711"/>
                <a:gd name="T81" fmla="*/ 265 h 429"/>
                <a:gd name="T82" fmla="*/ 518 w 711"/>
                <a:gd name="T83" fmla="*/ 257 h 429"/>
                <a:gd name="T84" fmla="*/ 495 w 711"/>
                <a:gd name="T85" fmla="*/ 248 h 429"/>
                <a:gd name="T86" fmla="*/ 471 w 711"/>
                <a:gd name="T87" fmla="*/ 239 h 429"/>
                <a:gd name="T88" fmla="*/ 448 w 711"/>
                <a:gd name="T89" fmla="*/ 229 h 429"/>
                <a:gd name="T90" fmla="*/ 427 w 711"/>
                <a:gd name="T91" fmla="*/ 220 h 429"/>
                <a:gd name="T92" fmla="*/ 406 w 711"/>
                <a:gd name="T93" fmla="*/ 209 h 429"/>
                <a:gd name="T94" fmla="*/ 386 w 711"/>
                <a:gd name="T95" fmla="*/ 199 h 429"/>
                <a:gd name="T96" fmla="*/ 367 w 711"/>
                <a:gd name="T97" fmla="*/ 188 h 429"/>
                <a:gd name="T98" fmla="*/ 349 w 711"/>
                <a:gd name="T99" fmla="*/ 176 h 429"/>
                <a:gd name="T100" fmla="*/ 331 w 711"/>
                <a:gd name="T101" fmla="*/ 164 h 429"/>
                <a:gd name="T102" fmla="*/ 427 w 711"/>
                <a:gd name="T103" fmla="*/ 137 h 429"/>
                <a:gd name="T104" fmla="*/ 429 w 711"/>
                <a:gd name="T105" fmla="*/ 136 h 429"/>
                <a:gd name="T106" fmla="*/ 429 w 711"/>
                <a:gd name="T107" fmla="*/ 134 h 429"/>
                <a:gd name="T108" fmla="*/ 429 w 711"/>
                <a:gd name="T109" fmla="*/ 131 h 429"/>
                <a:gd name="T110" fmla="*/ 427 w 711"/>
                <a:gd name="T111" fmla="*/ 130 h 429"/>
                <a:gd name="T112" fmla="*/ 16 w 711"/>
                <a:gd name="T113" fmla="*/ 0 h 429"/>
                <a:gd name="T114" fmla="*/ 15 w 711"/>
                <a:gd name="T115" fmla="*/ 0 h 429"/>
                <a:gd name="T116" fmla="*/ 14 w 711"/>
                <a:gd name="T117" fmla="*/ 1 h 429"/>
                <a:gd name="T118" fmla="*/ 13 w 711"/>
                <a:gd name="T119" fmla="*/ 1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11" h="429">
                  <a:moveTo>
                    <a:pt x="13" y="1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1" y="8"/>
                  </a:lnTo>
                  <a:lnTo>
                    <a:pt x="0" y="252"/>
                  </a:lnTo>
                  <a:lnTo>
                    <a:pt x="1" y="254"/>
                  </a:lnTo>
                  <a:lnTo>
                    <a:pt x="2" y="255"/>
                  </a:lnTo>
                  <a:lnTo>
                    <a:pt x="3" y="257"/>
                  </a:lnTo>
                  <a:lnTo>
                    <a:pt x="5" y="257"/>
                  </a:lnTo>
                  <a:lnTo>
                    <a:pt x="110" y="226"/>
                  </a:lnTo>
                  <a:lnTo>
                    <a:pt x="133" y="244"/>
                  </a:lnTo>
                  <a:lnTo>
                    <a:pt x="158" y="263"/>
                  </a:lnTo>
                  <a:lnTo>
                    <a:pt x="185" y="279"/>
                  </a:lnTo>
                  <a:lnTo>
                    <a:pt x="213" y="295"/>
                  </a:lnTo>
                  <a:lnTo>
                    <a:pt x="242" y="311"/>
                  </a:lnTo>
                  <a:lnTo>
                    <a:pt x="272" y="325"/>
                  </a:lnTo>
                  <a:lnTo>
                    <a:pt x="305" y="339"/>
                  </a:lnTo>
                  <a:lnTo>
                    <a:pt x="337" y="352"/>
                  </a:lnTo>
                  <a:lnTo>
                    <a:pt x="371" y="365"/>
                  </a:lnTo>
                  <a:lnTo>
                    <a:pt x="406" y="376"/>
                  </a:lnTo>
                  <a:lnTo>
                    <a:pt x="442" y="387"/>
                  </a:lnTo>
                  <a:lnTo>
                    <a:pt x="478" y="397"/>
                  </a:lnTo>
                  <a:lnTo>
                    <a:pt x="517" y="406"/>
                  </a:lnTo>
                  <a:lnTo>
                    <a:pt x="555" y="415"/>
                  </a:lnTo>
                  <a:lnTo>
                    <a:pt x="595" y="422"/>
                  </a:lnTo>
                  <a:lnTo>
                    <a:pt x="635" y="429"/>
                  </a:lnTo>
                  <a:lnTo>
                    <a:pt x="637" y="429"/>
                  </a:lnTo>
                  <a:lnTo>
                    <a:pt x="639" y="429"/>
                  </a:lnTo>
                  <a:lnTo>
                    <a:pt x="641" y="427"/>
                  </a:lnTo>
                  <a:lnTo>
                    <a:pt x="710" y="306"/>
                  </a:lnTo>
                  <a:lnTo>
                    <a:pt x="711" y="305"/>
                  </a:lnTo>
                  <a:lnTo>
                    <a:pt x="711" y="303"/>
                  </a:lnTo>
                  <a:lnTo>
                    <a:pt x="709" y="302"/>
                  </a:lnTo>
                  <a:lnTo>
                    <a:pt x="708" y="301"/>
                  </a:lnTo>
                  <a:lnTo>
                    <a:pt x="703" y="300"/>
                  </a:lnTo>
                  <a:lnTo>
                    <a:pt x="674" y="296"/>
                  </a:lnTo>
                  <a:lnTo>
                    <a:pt x="646" y="290"/>
                  </a:lnTo>
                  <a:lnTo>
                    <a:pt x="619" y="285"/>
                  </a:lnTo>
                  <a:lnTo>
                    <a:pt x="593" y="279"/>
                  </a:lnTo>
                  <a:lnTo>
                    <a:pt x="567" y="272"/>
                  </a:lnTo>
                  <a:lnTo>
                    <a:pt x="543" y="265"/>
                  </a:lnTo>
                  <a:lnTo>
                    <a:pt x="518" y="257"/>
                  </a:lnTo>
                  <a:lnTo>
                    <a:pt x="495" y="248"/>
                  </a:lnTo>
                  <a:lnTo>
                    <a:pt x="471" y="239"/>
                  </a:lnTo>
                  <a:lnTo>
                    <a:pt x="448" y="229"/>
                  </a:lnTo>
                  <a:lnTo>
                    <a:pt x="427" y="220"/>
                  </a:lnTo>
                  <a:lnTo>
                    <a:pt x="406" y="209"/>
                  </a:lnTo>
                  <a:lnTo>
                    <a:pt x="386" y="199"/>
                  </a:lnTo>
                  <a:lnTo>
                    <a:pt x="367" y="188"/>
                  </a:lnTo>
                  <a:lnTo>
                    <a:pt x="349" y="176"/>
                  </a:lnTo>
                  <a:lnTo>
                    <a:pt x="331" y="164"/>
                  </a:lnTo>
                  <a:lnTo>
                    <a:pt x="427" y="137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1"/>
                  </a:lnTo>
                  <a:lnTo>
                    <a:pt x="427" y="13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Freeform 60"/>
            <p:cNvSpPr>
              <a:spLocks/>
            </p:cNvSpPr>
            <p:nvPr/>
          </p:nvSpPr>
          <p:spPr bwMode="auto">
            <a:xfrm>
              <a:off x="900" y="3684"/>
              <a:ext cx="694" cy="413"/>
            </a:xfrm>
            <a:custGeom>
              <a:avLst/>
              <a:gdLst>
                <a:gd name="T0" fmla="*/ 405 w 694"/>
                <a:gd name="T1" fmla="*/ 124 h 413"/>
                <a:gd name="T2" fmla="*/ 11 w 694"/>
                <a:gd name="T3" fmla="*/ 0 h 413"/>
                <a:gd name="T4" fmla="*/ 0 w 694"/>
                <a:gd name="T5" fmla="*/ 238 h 413"/>
                <a:gd name="T6" fmla="*/ 103 w 694"/>
                <a:gd name="T7" fmla="*/ 209 h 413"/>
                <a:gd name="T8" fmla="*/ 126 w 694"/>
                <a:gd name="T9" fmla="*/ 227 h 413"/>
                <a:gd name="T10" fmla="*/ 151 w 694"/>
                <a:gd name="T11" fmla="*/ 245 h 413"/>
                <a:gd name="T12" fmla="*/ 178 w 694"/>
                <a:gd name="T13" fmla="*/ 263 h 413"/>
                <a:gd name="T14" fmla="*/ 205 w 694"/>
                <a:gd name="T15" fmla="*/ 279 h 413"/>
                <a:gd name="T16" fmla="*/ 234 w 694"/>
                <a:gd name="T17" fmla="*/ 294 h 413"/>
                <a:gd name="T18" fmla="*/ 264 w 694"/>
                <a:gd name="T19" fmla="*/ 309 h 413"/>
                <a:gd name="T20" fmla="*/ 297 w 694"/>
                <a:gd name="T21" fmla="*/ 323 h 413"/>
                <a:gd name="T22" fmla="*/ 329 w 694"/>
                <a:gd name="T23" fmla="*/ 336 h 413"/>
                <a:gd name="T24" fmla="*/ 363 w 694"/>
                <a:gd name="T25" fmla="*/ 348 h 413"/>
                <a:gd name="T26" fmla="*/ 397 w 694"/>
                <a:gd name="T27" fmla="*/ 360 h 413"/>
                <a:gd name="T28" fmla="*/ 433 w 694"/>
                <a:gd name="T29" fmla="*/ 371 h 413"/>
                <a:gd name="T30" fmla="*/ 470 w 694"/>
                <a:gd name="T31" fmla="*/ 381 h 413"/>
                <a:gd name="T32" fmla="*/ 509 w 694"/>
                <a:gd name="T33" fmla="*/ 390 h 413"/>
                <a:gd name="T34" fmla="*/ 548 w 694"/>
                <a:gd name="T35" fmla="*/ 398 h 413"/>
                <a:gd name="T36" fmla="*/ 587 w 694"/>
                <a:gd name="T37" fmla="*/ 406 h 413"/>
                <a:gd name="T38" fmla="*/ 628 w 694"/>
                <a:gd name="T39" fmla="*/ 413 h 413"/>
                <a:gd name="T40" fmla="*/ 694 w 694"/>
                <a:gd name="T41" fmla="*/ 298 h 413"/>
                <a:gd name="T42" fmla="*/ 663 w 694"/>
                <a:gd name="T43" fmla="*/ 293 h 413"/>
                <a:gd name="T44" fmla="*/ 634 w 694"/>
                <a:gd name="T45" fmla="*/ 288 h 413"/>
                <a:gd name="T46" fmla="*/ 606 w 694"/>
                <a:gd name="T47" fmla="*/ 282 h 413"/>
                <a:gd name="T48" fmla="*/ 578 w 694"/>
                <a:gd name="T49" fmla="*/ 275 h 413"/>
                <a:gd name="T50" fmla="*/ 551 w 694"/>
                <a:gd name="T51" fmla="*/ 268 h 413"/>
                <a:gd name="T52" fmla="*/ 525 w 694"/>
                <a:gd name="T53" fmla="*/ 260 h 413"/>
                <a:gd name="T54" fmla="*/ 500 w 694"/>
                <a:gd name="T55" fmla="*/ 252 h 413"/>
                <a:gd name="T56" fmla="*/ 475 w 694"/>
                <a:gd name="T57" fmla="*/ 242 h 413"/>
                <a:gd name="T58" fmla="*/ 450 w 694"/>
                <a:gd name="T59" fmla="*/ 232 h 413"/>
                <a:gd name="T60" fmla="*/ 427 w 694"/>
                <a:gd name="T61" fmla="*/ 223 h 413"/>
                <a:gd name="T62" fmla="*/ 405 w 694"/>
                <a:gd name="T63" fmla="*/ 212 h 413"/>
                <a:gd name="T64" fmla="*/ 383 w 694"/>
                <a:gd name="T65" fmla="*/ 201 h 413"/>
                <a:gd name="T66" fmla="*/ 363 w 694"/>
                <a:gd name="T67" fmla="*/ 189 h 413"/>
                <a:gd name="T68" fmla="*/ 343 w 694"/>
                <a:gd name="T69" fmla="*/ 178 h 413"/>
                <a:gd name="T70" fmla="*/ 324 w 694"/>
                <a:gd name="T71" fmla="*/ 165 h 413"/>
                <a:gd name="T72" fmla="*/ 307 w 694"/>
                <a:gd name="T73" fmla="*/ 152 h 413"/>
                <a:gd name="T74" fmla="*/ 405 w 694"/>
                <a:gd name="T75" fmla="*/ 124 h 4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94" h="413">
                  <a:moveTo>
                    <a:pt x="405" y="124"/>
                  </a:moveTo>
                  <a:lnTo>
                    <a:pt x="11" y="0"/>
                  </a:lnTo>
                  <a:lnTo>
                    <a:pt x="0" y="238"/>
                  </a:lnTo>
                  <a:lnTo>
                    <a:pt x="103" y="209"/>
                  </a:lnTo>
                  <a:lnTo>
                    <a:pt x="126" y="227"/>
                  </a:lnTo>
                  <a:lnTo>
                    <a:pt x="151" y="245"/>
                  </a:lnTo>
                  <a:lnTo>
                    <a:pt x="178" y="263"/>
                  </a:lnTo>
                  <a:lnTo>
                    <a:pt x="205" y="279"/>
                  </a:lnTo>
                  <a:lnTo>
                    <a:pt x="234" y="294"/>
                  </a:lnTo>
                  <a:lnTo>
                    <a:pt x="264" y="309"/>
                  </a:lnTo>
                  <a:lnTo>
                    <a:pt x="297" y="323"/>
                  </a:lnTo>
                  <a:lnTo>
                    <a:pt x="329" y="336"/>
                  </a:lnTo>
                  <a:lnTo>
                    <a:pt x="363" y="348"/>
                  </a:lnTo>
                  <a:lnTo>
                    <a:pt x="397" y="360"/>
                  </a:lnTo>
                  <a:lnTo>
                    <a:pt x="433" y="371"/>
                  </a:lnTo>
                  <a:lnTo>
                    <a:pt x="470" y="381"/>
                  </a:lnTo>
                  <a:lnTo>
                    <a:pt x="509" y="390"/>
                  </a:lnTo>
                  <a:lnTo>
                    <a:pt x="548" y="398"/>
                  </a:lnTo>
                  <a:lnTo>
                    <a:pt x="587" y="406"/>
                  </a:lnTo>
                  <a:lnTo>
                    <a:pt x="628" y="413"/>
                  </a:lnTo>
                  <a:lnTo>
                    <a:pt x="694" y="298"/>
                  </a:lnTo>
                  <a:lnTo>
                    <a:pt x="663" y="293"/>
                  </a:lnTo>
                  <a:lnTo>
                    <a:pt x="634" y="288"/>
                  </a:lnTo>
                  <a:lnTo>
                    <a:pt x="606" y="282"/>
                  </a:lnTo>
                  <a:lnTo>
                    <a:pt x="578" y="275"/>
                  </a:lnTo>
                  <a:lnTo>
                    <a:pt x="551" y="268"/>
                  </a:lnTo>
                  <a:lnTo>
                    <a:pt x="525" y="260"/>
                  </a:lnTo>
                  <a:lnTo>
                    <a:pt x="500" y="252"/>
                  </a:lnTo>
                  <a:lnTo>
                    <a:pt x="475" y="242"/>
                  </a:lnTo>
                  <a:lnTo>
                    <a:pt x="450" y="232"/>
                  </a:lnTo>
                  <a:lnTo>
                    <a:pt x="427" y="223"/>
                  </a:lnTo>
                  <a:lnTo>
                    <a:pt x="405" y="212"/>
                  </a:lnTo>
                  <a:lnTo>
                    <a:pt x="383" y="201"/>
                  </a:lnTo>
                  <a:lnTo>
                    <a:pt x="363" y="189"/>
                  </a:lnTo>
                  <a:lnTo>
                    <a:pt x="343" y="178"/>
                  </a:lnTo>
                  <a:lnTo>
                    <a:pt x="324" y="165"/>
                  </a:lnTo>
                  <a:lnTo>
                    <a:pt x="307" y="152"/>
                  </a:lnTo>
                  <a:lnTo>
                    <a:pt x="405" y="124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013" name="Group 61"/>
          <p:cNvGrpSpPr>
            <a:grpSpLocks/>
          </p:cNvGrpSpPr>
          <p:nvPr/>
        </p:nvGrpSpPr>
        <p:grpSpPr bwMode="auto">
          <a:xfrm rot="-2950364">
            <a:off x="5200651" y="2403475"/>
            <a:ext cx="990600" cy="542925"/>
            <a:chOff x="864" y="3648"/>
            <a:chExt cx="766" cy="486"/>
          </a:xfrm>
        </p:grpSpPr>
        <p:sp>
          <p:nvSpPr>
            <p:cNvPr id="17449" name="Freeform 62"/>
            <p:cNvSpPr>
              <a:spLocks/>
            </p:cNvSpPr>
            <p:nvPr/>
          </p:nvSpPr>
          <p:spPr bwMode="auto">
            <a:xfrm>
              <a:off x="864" y="3648"/>
              <a:ext cx="766" cy="486"/>
            </a:xfrm>
            <a:custGeom>
              <a:avLst/>
              <a:gdLst>
                <a:gd name="T0" fmla="*/ 20 w 766"/>
                <a:gd name="T1" fmla="*/ 12 h 486"/>
                <a:gd name="T2" fmla="*/ 12 w 766"/>
                <a:gd name="T3" fmla="*/ 26 h 486"/>
                <a:gd name="T4" fmla="*/ 0 w 766"/>
                <a:gd name="T5" fmla="*/ 273 h 486"/>
                <a:gd name="T6" fmla="*/ 3 w 766"/>
                <a:gd name="T7" fmla="*/ 290 h 486"/>
                <a:gd name="T8" fmla="*/ 13 w 766"/>
                <a:gd name="T9" fmla="*/ 303 h 486"/>
                <a:gd name="T10" fmla="*/ 29 w 766"/>
                <a:gd name="T11" fmla="*/ 311 h 486"/>
                <a:gd name="T12" fmla="*/ 45 w 766"/>
                <a:gd name="T13" fmla="*/ 310 h 486"/>
                <a:gd name="T14" fmla="*/ 156 w 766"/>
                <a:gd name="T15" fmla="*/ 304 h 486"/>
                <a:gd name="T16" fmla="*/ 209 w 766"/>
                <a:gd name="T17" fmla="*/ 337 h 486"/>
                <a:gd name="T18" fmla="*/ 266 w 766"/>
                <a:gd name="T19" fmla="*/ 368 h 486"/>
                <a:gd name="T20" fmla="*/ 329 w 766"/>
                <a:gd name="T21" fmla="*/ 396 h 486"/>
                <a:gd name="T22" fmla="*/ 395 w 766"/>
                <a:gd name="T23" fmla="*/ 421 h 486"/>
                <a:gd name="T24" fmla="*/ 465 w 766"/>
                <a:gd name="T25" fmla="*/ 443 h 486"/>
                <a:gd name="T26" fmla="*/ 540 w 766"/>
                <a:gd name="T27" fmla="*/ 462 h 486"/>
                <a:gd name="T28" fmla="*/ 618 w 766"/>
                <a:gd name="T29" fmla="*/ 479 h 486"/>
                <a:gd name="T30" fmla="*/ 664 w 766"/>
                <a:gd name="T31" fmla="*/ 486 h 486"/>
                <a:gd name="T32" fmla="*/ 674 w 766"/>
                <a:gd name="T33" fmla="*/ 484 h 486"/>
                <a:gd name="T34" fmla="*/ 684 w 766"/>
                <a:gd name="T35" fmla="*/ 479 h 486"/>
                <a:gd name="T36" fmla="*/ 692 w 766"/>
                <a:gd name="T37" fmla="*/ 471 h 486"/>
                <a:gd name="T38" fmla="*/ 761 w 766"/>
                <a:gd name="T39" fmla="*/ 352 h 486"/>
                <a:gd name="T40" fmla="*/ 764 w 766"/>
                <a:gd name="T41" fmla="*/ 343 h 486"/>
                <a:gd name="T42" fmla="*/ 765 w 766"/>
                <a:gd name="T43" fmla="*/ 326 h 486"/>
                <a:gd name="T44" fmla="*/ 757 w 766"/>
                <a:gd name="T45" fmla="*/ 311 h 486"/>
                <a:gd name="T46" fmla="*/ 743 w 766"/>
                <a:gd name="T47" fmla="*/ 301 h 486"/>
                <a:gd name="T48" fmla="*/ 691 w 766"/>
                <a:gd name="T49" fmla="*/ 291 h 486"/>
                <a:gd name="T50" fmla="*/ 608 w 766"/>
                <a:gd name="T51" fmla="*/ 271 h 486"/>
                <a:gd name="T52" fmla="*/ 531 w 766"/>
                <a:gd name="T53" fmla="*/ 247 h 486"/>
                <a:gd name="T54" fmla="*/ 461 w 766"/>
                <a:gd name="T55" fmla="*/ 217 h 486"/>
                <a:gd name="T56" fmla="*/ 451 w 766"/>
                <a:gd name="T57" fmla="*/ 195 h 486"/>
                <a:gd name="T58" fmla="*/ 461 w 766"/>
                <a:gd name="T59" fmla="*/ 190 h 486"/>
                <a:gd name="T60" fmla="*/ 470 w 766"/>
                <a:gd name="T61" fmla="*/ 182 h 486"/>
                <a:gd name="T62" fmla="*/ 475 w 766"/>
                <a:gd name="T63" fmla="*/ 172 h 486"/>
                <a:gd name="T64" fmla="*/ 477 w 766"/>
                <a:gd name="T65" fmla="*/ 161 h 486"/>
                <a:gd name="T66" fmla="*/ 477 w 766"/>
                <a:gd name="T67" fmla="*/ 155 h 486"/>
                <a:gd name="T68" fmla="*/ 473 w 766"/>
                <a:gd name="T69" fmla="*/ 144 h 486"/>
                <a:gd name="T70" fmla="*/ 467 w 766"/>
                <a:gd name="T71" fmla="*/ 135 h 486"/>
                <a:gd name="T72" fmla="*/ 457 w 766"/>
                <a:gd name="T73" fmla="*/ 128 h 486"/>
                <a:gd name="T74" fmla="*/ 57 w 766"/>
                <a:gd name="T75" fmla="*/ 1 h 486"/>
                <a:gd name="T76" fmla="*/ 41 w 766"/>
                <a:gd name="T77" fmla="*/ 0 h 486"/>
                <a:gd name="T78" fmla="*/ 27 w 766"/>
                <a:gd name="T79" fmla="*/ 6 h 4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66" h="486">
                  <a:moveTo>
                    <a:pt x="26" y="6"/>
                  </a:moveTo>
                  <a:lnTo>
                    <a:pt x="20" y="12"/>
                  </a:lnTo>
                  <a:lnTo>
                    <a:pt x="15" y="18"/>
                  </a:lnTo>
                  <a:lnTo>
                    <a:pt x="12" y="26"/>
                  </a:lnTo>
                  <a:lnTo>
                    <a:pt x="11" y="34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3" y="290"/>
                  </a:lnTo>
                  <a:lnTo>
                    <a:pt x="7" y="297"/>
                  </a:lnTo>
                  <a:lnTo>
                    <a:pt x="13" y="303"/>
                  </a:lnTo>
                  <a:lnTo>
                    <a:pt x="21" y="308"/>
                  </a:lnTo>
                  <a:lnTo>
                    <a:pt x="29" y="311"/>
                  </a:lnTo>
                  <a:lnTo>
                    <a:pt x="37" y="311"/>
                  </a:lnTo>
                  <a:lnTo>
                    <a:pt x="45" y="310"/>
                  </a:lnTo>
                  <a:lnTo>
                    <a:pt x="132" y="286"/>
                  </a:lnTo>
                  <a:lnTo>
                    <a:pt x="156" y="304"/>
                  </a:lnTo>
                  <a:lnTo>
                    <a:pt x="182" y="321"/>
                  </a:lnTo>
                  <a:lnTo>
                    <a:pt x="209" y="337"/>
                  </a:lnTo>
                  <a:lnTo>
                    <a:pt x="237" y="353"/>
                  </a:lnTo>
                  <a:lnTo>
                    <a:pt x="266" y="368"/>
                  </a:lnTo>
                  <a:lnTo>
                    <a:pt x="297" y="382"/>
                  </a:lnTo>
                  <a:lnTo>
                    <a:pt x="329" y="396"/>
                  </a:lnTo>
                  <a:lnTo>
                    <a:pt x="362" y="409"/>
                  </a:lnTo>
                  <a:lnTo>
                    <a:pt x="395" y="421"/>
                  </a:lnTo>
                  <a:lnTo>
                    <a:pt x="430" y="433"/>
                  </a:lnTo>
                  <a:lnTo>
                    <a:pt x="465" y="443"/>
                  </a:lnTo>
                  <a:lnTo>
                    <a:pt x="502" y="453"/>
                  </a:lnTo>
                  <a:lnTo>
                    <a:pt x="540" y="462"/>
                  </a:lnTo>
                  <a:lnTo>
                    <a:pt x="579" y="470"/>
                  </a:lnTo>
                  <a:lnTo>
                    <a:pt x="618" y="479"/>
                  </a:lnTo>
                  <a:lnTo>
                    <a:pt x="658" y="485"/>
                  </a:lnTo>
                  <a:lnTo>
                    <a:pt x="664" y="486"/>
                  </a:lnTo>
                  <a:lnTo>
                    <a:pt x="669" y="485"/>
                  </a:lnTo>
                  <a:lnTo>
                    <a:pt x="674" y="484"/>
                  </a:lnTo>
                  <a:lnTo>
                    <a:pt x="679" y="482"/>
                  </a:lnTo>
                  <a:lnTo>
                    <a:pt x="684" y="479"/>
                  </a:lnTo>
                  <a:lnTo>
                    <a:pt x="688" y="476"/>
                  </a:lnTo>
                  <a:lnTo>
                    <a:pt x="692" y="471"/>
                  </a:lnTo>
                  <a:lnTo>
                    <a:pt x="695" y="466"/>
                  </a:lnTo>
                  <a:lnTo>
                    <a:pt x="761" y="352"/>
                  </a:lnTo>
                  <a:lnTo>
                    <a:pt x="763" y="348"/>
                  </a:lnTo>
                  <a:lnTo>
                    <a:pt x="764" y="343"/>
                  </a:lnTo>
                  <a:lnTo>
                    <a:pt x="766" y="334"/>
                  </a:lnTo>
                  <a:lnTo>
                    <a:pt x="765" y="326"/>
                  </a:lnTo>
                  <a:lnTo>
                    <a:pt x="762" y="319"/>
                  </a:lnTo>
                  <a:lnTo>
                    <a:pt x="757" y="311"/>
                  </a:lnTo>
                  <a:lnTo>
                    <a:pt x="751" y="305"/>
                  </a:lnTo>
                  <a:lnTo>
                    <a:pt x="743" y="301"/>
                  </a:lnTo>
                  <a:lnTo>
                    <a:pt x="735" y="299"/>
                  </a:lnTo>
                  <a:lnTo>
                    <a:pt x="691" y="291"/>
                  </a:lnTo>
                  <a:lnTo>
                    <a:pt x="649" y="281"/>
                  </a:lnTo>
                  <a:lnTo>
                    <a:pt x="608" y="271"/>
                  </a:lnTo>
                  <a:lnTo>
                    <a:pt x="569" y="260"/>
                  </a:lnTo>
                  <a:lnTo>
                    <a:pt x="531" y="247"/>
                  </a:lnTo>
                  <a:lnTo>
                    <a:pt x="495" y="233"/>
                  </a:lnTo>
                  <a:lnTo>
                    <a:pt x="461" y="217"/>
                  </a:lnTo>
                  <a:lnTo>
                    <a:pt x="429" y="201"/>
                  </a:lnTo>
                  <a:lnTo>
                    <a:pt x="451" y="195"/>
                  </a:lnTo>
                  <a:lnTo>
                    <a:pt x="456" y="193"/>
                  </a:lnTo>
                  <a:lnTo>
                    <a:pt x="461" y="190"/>
                  </a:lnTo>
                  <a:lnTo>
                    <a:pt x="466" y="187"/>
                  </a:lnTo>
                  <a:lnTo>
                    <a:pt x="470" y="182"/>
                  </a:lnTo>
                  <a:lnTo>
                    <a:pt x="473" y="178"/>
                  </a:lnTo>
                  <a:lnTo>
                    <a:pt x="475" y="172"/>
                  </a:lnTo>
                  <a:lnTo>
                    <a:pt x="477" y="167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5"/>
                  </a:lnTo>
                  <a:lnTo>
                    <a:pt x="475" y="149"/>
                  </a:lnTo>
                  <a:lnTo>
                    <a:pt x="473" y="144"/>
                  </a:lnTo>
                  <a:lnTo>
                    <a:pt x="470" y="139"/>
                  </a:lnTo>
                  <a:lnTo>
                    <a:pt x="467" y="135"/>
                  </a:lnTo>
                  <a:lnTo>
                    <a:pt x="462" y="131"/>
                  </a:lnTo>
                  <a:lnTo>
                    <a:pt x="457" y="128"/>
                  </a:lnTo>
                  <a:lnTo>
                    <a:pt x="452" y="126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7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49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63"/>
            <p:cNvSpPr>
              <a:spLocks/>
            </p:cNvSpPr>
            <p:nvPr/>
          </p:nvSpPr>
          <p:spPr bwMode="auto">
            <a:xfrm>
              <a:off x="892" y="3675"/>
              <a:ext cx="711" cy="429"/>
            </a:xfrm>
            <a:custGeom>
              <a:avLst/>
              <a:gdLst>
                <a:gd name="T0" fmla="*/ 13 w 711"/>
                <a:gd name="T1" fmla="*/ 1 h 429"/>
                <a:gd name="T2" fmla="*/ 12 w 711"/>
                <a:gd name="T3" fmla="*/ 2 h 429"/>
                <a:gd name="T4" fmla="*/ 12 w 711"/>
                <a:gd name="T5" fmla="*/ 4 h 429"/>
                <a:gd name="T6" fmla="*/ 11 w 711"/>
                <a:gd name="T7" fmla="*/ 8 h 429"/>
                <a:gd name="T8" fmla="*/ 0 w 711"/>
                <a:gd name="T9" fmla="*/ 252 h 429"/>
                <a:gd name="T10" fmla="*/ 1 w 711"/>
                <a:gd name="T11" fmla="*/ 254 h 429"/>
                <a:gd name="T12" fmla="*/ 2 w 711"/>
                <a:gd name="T13" fmla="*/ 255 h 429"/>
                <a:gd name="T14" fmla="*/ 3 w 711"/>
                <a:gd name="T15" fmla="*/ 257 h 429"/>
                <a:gd name="T16" fmla="*/ 5 w 711"/>
                <a:gd name="T17" fmla="*/ 257 h 429"/>
                <a:gd name="T18" fmla="*/ 110 w 711"/>
                <a:gd name="T19" fmla="*/ 226 h 429"/>
                <a:gd name="T20" fmla="*/ 133 w 711"/>
                <a:gd name="T21" fmla="*/ 244 h 429"/>
                <a:gd name="T22" fmla="*/ 158 w 711"/>
                <a:gd name="T23" fmla="*/ 263 h 429"/>
                <a:gd name="T24" fmla="*/ 185 w 711"/>
                <a:gd name="T25" fmla="*/ 279 h 429"/>
                <a:gd name="T26" fmla="*/ 213 w 711"/>
                <a:gd name="T27" fmla="*/ 295 h 429"/>
                <a:gd name="T28" fmla="*/ 242 w 711"/>
                <a:gd name="T29" fmla="*/ 311 h 429"/>
                <a:gd name="T30" fmla="*/ 272 w 711"/>
                <a:gd name="T31" fmla="*/ 325 h 429"/>
                <a:gd name="T32" fmla="*/ 305 w 711"/>
                <a:gd name="T33" fmla="*/ 339 h 429"/>
                <a:gd name="T34" fmla="*/ 337 w 711"/>
                <a:gd name="T35" fmla="*/ 352 h 429"/>
                <a:gd name="T36" fmla="*/ 371 w 711"/>
                <a:gd name="T37" fmla="*/ 365 h 429"/>
                <a:gd name="T38" fmla="*/ 406 w 711"/>
                <a:gd name="T39" fmla="*/ 376 h 429"/>
                <a:gd name="T40" fmla="*/ 442 w 711"/>
                <a:gd name="T41" fmla="*/ 387 h 429"/>
                <a:gd name="T42" fmla="*/ 478 w 711"/>
                <a:gd name="T43" fmla="*/ 397 h 429"/>
                <a:gd name="T44" fmla="*/ 517 w 711"/>
                <a:gd name="T45" fmla="*/ 406 h 429"/>
                <a:gd name="T46" fmla="*/ 555 w 711"/>
                <a:gd name="T47" fmla="*/ 415 h 429"/>
                <a:gd name="T48" fmla="*/ 595 w 711"/>
                <a:gd name="T49" fmla="*/ 422 h 429"/>
                <a:gd name="T50" fmla="*/ 635 w 711"/>
                <a:gd name="T51" fmla="*/ 429 h 429"/>
                <a:gd name="T52" fmla="*/ 637 w 711"/>
                <a:gd name="T53" fmla="*/ 429 h 429"/>
                <a:gd name="T54" fmla="*/ 639 w 711"/>
                <a:gd name="T55" fmla="*/ 429 h 429"/>
                <a:gd name="T56" fmla="*/ 641 w 711"/>
                <a:gd name="T57" fmla="*/ 427 h 429"/>
                <a:gd name="T58" fmla="*/ 710 w 711"/>
                <a:gd name="T59" fmla="*/ 306 h 429"/>
                <a:gd name="T60" fmla="*/ 711 w 711"/>
                <a:gd name="T61" fmla="*/ 305 h 429"/>
                <a:gd name="T62" fmla="*/ 711 w 711"/>
                <a:gd name="T63" fmla="*/ 303 h 429"/>
                <a:gd name="T64" fmla="*/ 709 w 711"/>
                <a:gd name="T65" fmla="*/ 302 h 429"/>
                <a:gd name="T66" fmla="*/ 708 w 711"/>
                <a:gd name="T67" fmla="*/ 301 h 429"/>
                <a:gd name="T68" fmla="*/ 703 w 711"/>
                <a:gd name="T69" fmla="*/ 300 h 429"/>
                <a:gd name="T70" fmla="*/ 674 w 711"/>
                <a:gd name="T71" fmla="*/ 296 h 429"/>
                <a:gd name="T72" fmla="*/ 646 w 711"/>
                <a:gd name="T73" fmla="*/ 290 h 429"/>
                <a:gd name="T74" fmla="*/ 619 w 711"/>
                <a:gd name="T75" fmla="*/ 285 h 429"/>
                <a:gd name="T76" fmla="*/ 593 w 711"/>
                <a:gd name="T77" fmla="*/ 279 h 429"/>
                <a:gd name="T78" fmla="*/ 567 w 711"/>
                <a:gd name="T79" fmla="*/ 272 h 429"/>
                <a:gd name="T80" fmla="*/ 543 w 711"/>
                <a:gd name="T81" fmla="*/ 265 h 429"/>
                <a:gd name="T82" fmla="*/ 518 w 711"/>
                <a:gd name="T83" fmla="*/ 257 h 429"/>
                <a:gd name="T84" fmla="*/ 495 w 711"/>
                <a:gd name="T85" fmla="*/ 248 h 429"/>
                <a:gd name="T86" fmla="*/ 471 w 711"/>
                <a:gd name="T87" fmla="*/ 239 h 429"/>
                <a:gd name="T88" fmla="*/ 448 w 711"/>
                <a:gd name="T89" fmla="*/ 229 h 429"/>
                <a:gd name="T90" fmla="*/ 427 w 711"/>
                <a:gd name="T91" fmla="*/ 220 h 429"/>
                <a:gd name="T92" fmla="*/ 406 w 711"/>
                <a:gd name="T93" fmla="*/ 209 h 429"/>
                <a:gd name="T94" fmla="*/ 386 w 711"/>
                <a:gd name="T95" fmla="*/ 199 h 429"/>
                <a:gd name="T96" fmla="*/ 367 w 711"/>
                <a:gd name="T97" fmla="*/ 188 h 429"/>
                <a:gd name="T98" fmla="*/ 349 w 711"/>
                <a:gd name="T99" fmla="*/ 176 h 429"/>
                <a:gd name="T100" fmla="*/ 331 w 711"/>
                <a:gd name="T101" fmla="*/ 164 h 429"/>
                <a:gd name="T102" fmla="*/ 427 w 711"/>
                <a:gd name="T103" fmla="*/ 137 h 429"/>
                <a:gd name="T104" fmla="*/ 429 w 711"/>
                <a:gd name="T105" fmla="*/ 136 h 429"/>
                <a:gd name="T106" fmla="*/ 429 w 711"/>
                <a:gd name="T107" fmla="*/ 134 h 429"/>
                <a:gd name="T108" fmla="*/ 429 w 711"/>
                <a:gd name="T109" fmla="*/ 131 h 429"/>
                <a:gd name="T110" fmla="*/ 427 w 711"/>
                <a:gd name="T111" fmla="*/ 130 h 429"/>
                <a:gd name="T112" fmla="*/ 16 w 711"/>
                <a:gd name="T113" fmla="*/ 0 h 429"/>
                <a:gd name="T114" fmla="*/ 15 w 711"/>
                <a:gd name="T115" fmla="*/ 0 h 429"/>
                <a:gd name="T116" fmla="*/ 14 w 711"/>
                <a:gd name="T117" fmla="*/ 1 h 429"/>
                <a:gd name="T118" fmla="*/ 13 w 711"/>
                <a:gd name="T119" fmla="*/ 1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11" h="429">
                  <a:moveTo>
                    <a:pt x="13" y="1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1" y="8"/>
                  </a:lnTo>
                  <a:lnTo>
                    <a:pt x="0" y="252"/>
                  </a:lnTo>
                  <a:lnTo>
                    <a:pt x="1" y="254"/>
                  </a:lnTo>
                  <a:lnTo>
                    <a:pt x="2" y="255"/>
                  </a:lnTo>
                  <a:lnTo>
                    <a:pt x="3" y="257"/>
                  </a:lnTo>
                  <a:lnTo>
                    <a:pt x="5" y="257"/>
                  </a:lnTo>
                  <a:lnTo>
                    <a:pt x="110" y="226"/>
                  </a:lnTo>
                  <a:lnTo>
                    <a:pt x="133" y="244"/>
                  </a:lnTo>
                  <a:lnTo>
                    <a:pt x="158" y="263"/>
                  </a:lnTo>
                  <a:lnTo>
                    <a:pt x="185" y="279"/>
                  </a:lnTo>
                  <a:lnTo>
                    <a:pt x="213" y="295"/>
                  </a:lnTo>
                  <a:lnTo>
                    <a:pt x="242" y="311"/>
                  </a:lnTo>
                  <a:lnTo>
                    <a:pt x="272" y="325"/>
                  </a:lnTo>
                  <a:lnTo>
                    <a:pt x="305" y="339"/>
                  </a:lnTo>
                  <a:lnTo>
                    <a:pt x="337" y="352"/>
                  </a:lnTo>
                  <a:lnTo>
                    <a:pt x="371" y="365"/>
                  </a:lnTo>
                  <a:lnTo>
                    <a:pt x="406" y="376"/>
                  </a:lnTo>
                  <a:lnTo>
                    <a:pt x="442" y="387"/>
                  </a:lnTo>
                  <a:lnTo>
                    <a:pt x="478" y="397"/>
                  </a:lnTo>
                  <a:lnTo>
                    <a:pt x="517" y="406"/>
                  </a:lnTo>
                  <a:lnTo>
                    <a:pt x="555" y="415"/>
                  </a:lnTo>
                  <a:lnTo>
                    <a:pt x="595" y="422"/>
                  </a:lnTo>
                  <a:lnTo>
                    <a:pt x="635" y="429"/>
                  </a:lnTo>
                  <a:lnTo>
                    <a:pt x="637" y="429"/>
                  </a:lnTo>
                  <a:lnTo>
                    <a:pt x="639" y="429"/>
                  </a:lnTo>
                  <a:lnTo>
                    <a:pt x="641" y="427"/>
                  </a:lnTo>
                  <a:lnTo>
                    <a:pt x="710" y="306"/>
                  </a:lnTo>
                  <a:lnTo>
                    <a:pt x="711" y="305"/>
                  </a:lnTo>
                  <a:lnTo>
                    <a:pt x="711" y="303"/>
                  </a:lnTo>
                  <a:lnTo>
                    <a:pt x="709" y="302"/>
                  </a:lnTo>
                  <a:lnTo>
                    <a:pt x="708" y="301"/>
                  </a:lnTo>
                  <a:lnTo>
                    <a:pt x="703" y="300"/>
                  </a:lnTo>
                  <a:lnTo>
                    <a:pt x="674" y="296"/>
                  </a:lnTo>
                  <a:lnTo>
                    <a:pt x="646" y="290"/>
                  </a:lnTo>
                  <a:lnTo>
                    <a:pt x="619" y="285"/>
                  </a:lnTo>
                  <a:lnTo>
                    <a:pt x="593" y="279"/>
                  </a:lnTo>
                  <a:lnTo>
                    <a:pt x="567" y="272"/>
                  </a:lnTo>
                  <a:lnTo>
                    <a:pt x="543" y="265"/>
                  </a:lnTo>
                  <a:lnTo>
                    <a:pt x="518" y="257"/>
                  </a:lnTo>
                  <a:lnTo>
                    <a:pt x="495" y="248"/>
                  </a:lnTo>
                  <a:lnTo>
                    <a:pt x="471" y="239"/>
                  </a:lnTo>
                  <a:lnTo>
                    <a:pt x="448" y="229"/>
                  </a:lnTo>
                  <a:lnTo>
                    <a:pt x="427" y="220"/>
                  </a:lnTo>
                  <a:lnTo>
                    <a:pt x="406" y="209"/>
                  </a:lnTo>
                  <a:lnTo>
                    <a:pt x="386" y="199"/>
                  </a:lnTo>
                  <a:lnTo>
                    <a:pt x="367" y="188"/>
                  </a:lnTo>
                  <a:lnTo>
                    <a:pt x="349" y="176"/>
                  </a:lnTo>
                  <a:lnTo>
                    <a:pt x="331" y="164"/>
                  </a:lnTo>
                  <a:lnTo>
                    <a:pt x="427" y="137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1"/>
                  </a:lnTo>
                  <a:lnTo>
                    <a:pt x="427" y="13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Freeform 64"/>
            <p:cNvSpPr>
              <a:spLocks/>
            </p:cNvSpPr>
            <p:nvPr/>
          </p:nvSpPr>
          <p:spPr bwMode="auto">
            <a:xfrm>
              <a:off x="900" y="3684"/>
              <a:ext cx="694" cy="413"/>
            </a:xfrm>
            <a:custGeom>
              <a:avLst/>
              <a:gdLst>
                <a:gd name="T0" fmla="*/ 405 w 694"/>
                <a:gd name="T1" fmla="*/ 124 h 413"/>
                <a:gd name="T2" fmla="*/ 11 w 694"/>
                <a:gd name="T3" fmla="*/ 0 h 413"/>
                <a:gd name="T4" fmla="*/ 0 w 694"/>
                <a:gd name="T5" fmla="*/ 238 h 413"/>
                <a:gd name="T6" fmla="*/ 103 w 694"/>
                <a:gd name="T7" fmla="*/ 209 h 413"/>
                <a:gd name="T8" fmla="*/ 126 w 694"/>
                <a:gd name="T9" fmla="*/ 227 h 413"/>
                <a:gd name="T10" fmla="*/ 151 w 694"/>
                <a:gd name="T11" fmla="*/ 245 h 413"/>
                <a:gd name="T12" fmla="*/ 178 w 694"/>
                <a:gd name="T13" fmla="*/ 263 h 413"/>
                <a:gd name="T14" fmla="*/ 205 w 694"/>
                <a:gd name="T15" fmla="*/ 279 h 413"/>
                <a:gd name="T16" fmla="*/ 234 w 694"/>
                <a:gd name="T17" fmla="*/ 294 h 413"/>
                <a:gd name="T18" fmla="*/ 264 w 694"/>
                <a:gd name="T19" fmla="*/ 309 h 413"/>
                <a:gd name="T20" fmla="*/ 297 w 694"/>
                <a:gd name="T21" fmla="*/ 323 h 413"/>
                <a:gd name="T22" fmla="*/ 329 w 694"/>
                <a:gd name="T23" fmla="*/ 336 h 413"/>
                <a:gd name="T24" fmla="*/ 363 w 694"/>
                <a:gd name="T25" fmla="*/ 348 h 413"/>
                <a:gd name="T26" fmla="*/ 397 w 694"/>
                <a:gd name="T27" fmla="*/ 360 h 413"/>
                <a:gd name="T28" fmla="*/ 433 w 694"/>
                <a:gd name="T29" fmla="*/ 371 h 413"/>
                <a:gd name="T30" fmla="*/ 470 w 694"/>
                <a:gd name="T31" fmla="*/ 381 h 413"/>
                <a:gd name="T32" fmla="*/ 509 w 694"/>
                <a:gd name="T33" fmla="*/ 390 h 413"/>
                <a:gd name="T34" fmla="*/ 548 w 694"/>
                <a:gd name="T35" fmla="*/ 398 h 413"/>
                <a:gd name="T36" fmla="*/ 587 w 694"/>
                <a:gd name="T37" fmla="*/ 406 h 413"/>
                <a:gd name="T38" fmla="*/ 628 w 694"/>
                <a:gd name="T39" fmla="*/ 413 h 413"/>
                <a:gd name="T40" fmla="*/ 694 w 694"/>
                <a:gd name="T41" fmla="*/ 298 h 413"/>
                <a:gd name="T42" fmla="*/ 663 w 694"/>
                <a:gd name="T43" fmla="*/ 293 h 413"/>
                <a:gd name="T44" fmla="*/ 634 w 694"/>
                <a:gd name="T45" fmla="*/ 288 h 413"/>
                <a:gd name="T46" fmla="*/ 606 w 694"/>
                <a:gd name="T47" fmla="*/ 282 h 413"/>
                <a:gd name="T48" fmla="*/ 578 w 694"/>
                <a:gd name="T49" fmla="*/ 275 h 413"/>
                <a:gd name="T50" fmla="*/ 551 w 694"/>
                <a:gd name="T51" fmla="*/ 268 h 413"/>
                <a:gd name="T52" fmla="*/ 525 w 694"/>
                <a:gd name="T53" fmla="*/ 260 h 413"/>
                <a:gd name="T54" fmla="*/ 500 w 694"/>
                <a:gd name="T55" fmla="*/ 252 h 413"/>
                <a:gd name="T56" fmla="*/ 475 w 694"/>
                <a:gd name="T57" fmla="*/ 242 h 413"/>
                <a:gd name="T58" fmla="*/ 450 w 694"/>
                <a:gd name="T59" fmla="*/ 232 h 413"/>
                <a:gd name="T60" fmla="*/ 427 w 694"/>
                <a:gd name="T61" fmla="*/ 223 h 413"/>
                <a:gd name="T62" fmla="*/ 405 w 694"/>
                <a:gd name="T63" fmla="*/ 212 h 413"/>
                <a:gd name="T64" fmla="*/ 383 w 694"/>
                <a:gd name="T65" fmla="*/ 201 h 413"/>
                <a:gd name="T66" fmla="*/ 363 w 694"/>
                <a:gd name="T67" fmla="*/ 189 h 413"/>
                <a:gd name="T68" fmla="*/ 343 w 694"/>
                <a:gd name="T69" fmla="*/ 178 h 413"/>
                <a:gd name="T70" fmla="*/ 324 w 694"/>
                <a:gd name="T71" fmla="*/ 165 h 413"/>
                <a:gd name="T72" fmla="*/ 307 w 694"/>
                <a:gd name="T73" fmla="*/ 152 h 413"/>
                <a:gd name="T74" fmla="*/ 405 w 694"/>
                <a:gd name="T75" fmla="*/ 124 h 4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94" h="413">
                  <a:moveTo>
                    <a:pt x="405" y="124"/>
                  </a:moveTo>
                  <a:lnTo>
                    <a:pt x="11" y="0"/>
                  </a:lnTo>
                  <a:lnTo>
                    <a:pt x="0" y="238"/>
                  </a:lnTo>
                  <a:lnTo>
                    <a:pt x="103" y="209"/>
                  </a:lnTo>
                  <a:lnTo>
                    <a:pt x="126" y="227"/>
                  </a:lnTo>
                  <a:lnTo>
                    <a:pt x="151" y="245"/>
                  </a:lnTo>
                  <a:lnTo>
                    <a:pt x="178" y="263"/>
                  </a:lnTo>
                  <a:lnTo>
                    <a:pt x="205" y="279"/>
                  </a:lnTo>
                  <a:lnTo>
                    <a:pt x="234" y="294"/>
                  </a:lnTo>
                  <a:lnTo>
                    <a:pt x="264" y="309"/>
                  </a:lnTo>
                  <a:lnTo>
                    <a:pt x="297" y="323"/>
                  </a:lnTo>
                  <a:lnTo>
                    <a:pt x="329" y="336"/>
                  </a:lnTo>
                  <a:lnTo>
                    <a:pt x="363" y="348"/>
                  </a:lnTo>
                  <a:lnTo>
                    <a:pt x="397" y="360"/>
                  </a:lnTo>
                  <a:lnTo>
                    <a:pt x="433" y="371"/>
                  </a:lnTo>
                  <a:lnTo>
                    <a:pt x="470" y="381"/>
                  </a:lnTo>
                  <a:lnTo>
                    <a:pt x="509" y="390"/>
                  </a:lnTo>
                  <a:lnTo>
                    <a:pt x="548" y="398"/>
                  </a:lnTo>
                  <a:lnTo>
                    <a:pt x="587" y="406"/>
                  </a:lnTo>
                  <a:lnTo>
                    <a:pt x="628" y="413"/>
                  </a:lnTo>
                  <a:lnTo>
                    <a:pt x="694" y="298"/>
                  </a:lnTo>
                  <a:lnTo>
                    <a:pt x="663" y="293"/>
                  </a:lnTo>
                  <a:lnTo>
                    <a:pt x="634" y="288"/>
                  </a:lnTo>
                  <a:lnTo>
                    <a:pt x="606" y="282"/>
                  </a:lnTo>
                  <a:lnTo>
                    <a:pt x="578" y="275"/>
                  </a:lnTo>
                  <a:lnTo>
                    <a:pt x="551" y="268"/>
                  </a:lnTo>
                  <a:lnTo>
                    <a:pt x="525" y="260"/>
                  </a:lnTo>
                  <a:lnTo>
                    <a:pt x="500" y="252"/>
                  </a:lnTo>
                  <a:lnTo>
                    <a:pt x="475" y="242"/>
                  </a:lnTo>
                  <a:lnTo>
                    <a:pt x="450" y="232"/>
                  </a:lnTo>
                  <a:lnTo>
                    <a:pt x="427" y="223"/>
                  </a:lnTo>
                  <a:lnTo>
                    <a:pt x="405" y="212"/>
                  </a:lnTo>
                  <a:lnTo>
                    <a:pt x="383" y="201"/>
                  </a:lnTo>
                  <a:lnTo>
                    <a:pt x="363" y="189"/>
                  </a:lnTo>
                  <a:lnTo>
                    <a:pt x="343" y="178"/>
                  </a:lnTo>
                  <a:lnTo>
                    <a:pt x="324" y="165"/>
                  </a:lnTo>
                  <a:lnTo>
                    <a:pt x="307" y="152"/>
                  </a:lnTo>
                  <a:lnTo>
                    <a:pt x="405" y="124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021" name="Group 69"/>
          <p:cNvGrpSpPr>
            <a:grpSpLocks/>
          </p:cNvGrpSpPr>
          <p:nvPr/>
        </p:nvGrpSpPr>
        <p:grpSpPr bwMode="auto">
          <a:xfrm rot="7936842">
            <a:off x="2933700" y="4425950"/>
            <a:ext cx="1066800" cy="533400"/>
            <a:chOff x="864" y="3648"/>
            <a:chExt cx="766" cy="486"/>
          </a:xfrm>
        </p:grpSpPr>
        <p:sp>
          <p:nvSpPr>
            <p:cNvPr id="17446" name="Freeform 70"/>
            <p:cNvSpPr>
              <a:spLocks/>
            </p:cNvSpPr>
            <p:nvPr/>
          </p:nvSpPr>
          <p:spPr bwMode="auto">
            <a:xfrm>
              <a:off x="864" y="3648"/>
              <a:ext cx="766" cy="486"/>
            </a:xfrm>
            <a:custGeom>
              <a:avLst/>
              <a:gdLst>
                <a:gd name="T0" fmla="*/ 20 w 766"/>
                <a:gd name="T1" fmla="*/ 12 h 486"/>
                <a:gd name="T2" fmla="*/ 12 w 766"/>
                <a:gd name="T3" fmla="*/ 26 h 486"/>
                <a:gd name="T4" fmla="*/ 0 w 766"/>
                <a:gd name="T5" fmla="*/ 273 h 486"/>
                <a:gd name="T6" fmla="*/ 3 w 766"/>
                <a:gd name="T7" fmla="*/ 290 h 486"/>
                <a:gd name="T8" fmla="*/ 13 w 766"/>
                <a:gd name="T9" fmla="*/ 303 h 486"/>
                <a:gd name="T10" fmla="*/ 29 w 766"/>
                <a:gd name="T11" fmla="*/ 311 h 486"/>
                <a:gd name="T12" fmla="*/ 45 w 766"/>
                <a:gd name="T13" fmla="*/ 310 h 486"/>
                <a:gd name="T14" fmla="*/ 156 w 766"/>
                <a:gd name="T15" fmla="*/ 304 h 486"/>
                <a:gd name="T16" fmla="*/ 209 w 766"/>
                <a:gd name="T17" fmla="*/ 337 h 486"/>
                <a:gd name="T18" fmla="*/ 266 w 766"/>
                <a:gd name="T19" fmla="*/ 368 h 486"/>
                <a:gd name="T20" fmla="*/ 329 w 766"/>
                <a:gd name="T21" fmla="*/ 396 h 486"/>
                <a:gd name="T22" fmla="*/ 395 w 766"/>
                <a:gd name="T23" fmla="*/ 421 h 486"/>
                <a:gd name="T24" fmla="*/ 465 w 766"/>
                <a:gd name="T25" fmla="*/ 443 h 486"/>
                <a:gd name="T26" fmla="*/ 540 w 766"/>
                <a:gd name="T27" fmla="*/ 462 h 486"/>
                <a:gd name="T28" fmla="*/ 618 w 766"/>
                <a:gd name="T29" fmla="*/ 479 h 486"/>
                <a:gd name="T30" fmla="*/ 664 w 766"/>
                <a:gd name="T31" fmla="*/ 486 h 486"/>
                <a:gd name="T32" fmla="*/ 674 w 766"/>
                <a:gd name="T33" fmla="*/ 484 h 486"/>
                <a:gd name="T34" fmla="*/ 684 w 766"/>
                <a:gd name="T35" fmla="*/ 479 h 486"/>
                <a:gd name="T36" fmla="*/ 692 w 766"/>
                <a:gd name="T37" fmla="*/ 471 h 486"/>
                <a:gd name="T38" fmla="*/ 761 w 766"/>
                <a:gd name="T39" fmla="*/ 352 h 486"/>
                <a:gd name="T40" fmla="*/ 764 w 766"/>
                <a:gd name="T41" fmla="*/ 343 h 486"/>
                <a:gd name="T42" fmla="*/ 765 w 766"/>
                <a:gd name="T43" fmla="*/ 326 h 486"/>
                <a:gd name="T44" fmla="*/ 757 w 766"/>
                <a:gd name="T45" fmla="*/ 311 h 486"/>
                <a:gd name="T46" fmla="*/ 743 w 766"/>
                <a:gd name="T47" fmla="*/ 301 h 486"/>
                <a:gd name="T48" fmla="*/ 691 w 766"/>
                <a:gd name="T49" fmla="*/ 291 h 486"/>
                <a:gd name="T50" fmla="*/ 608 w 766"/>
                <a:gd name="T51" fmla="*/ 271 h 486"/>
                <a:gd name="T52" fmla="*/ 531 w 766"/>
                <a:gd name="T53" fmla="*/ 247 h 486"/>
                <a:gd name="T54" fmla="*/ 461 w 766"/>
                <a:gd name="T55" fmla="*/ 217 h 486"/>
                <a:gd name="T56" fmla="*/ 451 w 766"/>
                <a:gd name="T57" fmla="*/ 195 h 486"/>
                <a:gd name="T58" fmla="*/ 461 w 766"/>
                <a:gd name="T59" fmla="*/ 190 h 486"/>
                <a:gd name="T60" fmla="*/ 470 w 766"/>
                <a:gd name="T61" fmla="*/ 182 h 486"/>
                <a:gd name="T62" fmla="*/ 475 w 766"/>
                <a:gd name="T63" fmla="*/ 172 h 486"/>
                <a:gd name="T64" fmla="*/ 477 w 766"/>
                <a:gd name="T65" fmla="*/ 161 h 486"/>
                <a:gd name="T66" fmla="*/ 477 w 766"/>
                <a:gd name="T67" fmla="*/ 155 h 486"/>
                <a:gd name="T68" fmla="*/ 473 w 766"/>
                <a:gd name="T69" fmla="*/ 144 h 486"/>
                <a:gd name="T70" fmla="*/ 467 w 766"/>
                <a:gd name="T71" fmla="*/ 135 h 486"/>
                <a:gd name="T72" fmla="*/ 457 w 766"/>
                <a:gd name="T73" fmla="*/ 128 h 486"/>
                <a:gd name="T74" fmla="*/ 57 w 766"/>
                <a:gd name="T75" fmla="*/ 1 h 486"/>
                <a:gd name="T76" fmla="*/ 41 w 766"/>
                <a:gd name="T77" fmla="*/ 0 h 486"/>
                <a:gd name="T78" fmla="*/ 27 w 766"/>
                <a:gd name="T79" fmla="*/ 6 h 4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66" h="486">
                  <a:moveTo>
                    <a:pt x="26" y="6"/>
                  </a:moveTo>
                  <a:lnTo>
                    <a:pt x="20" y="12"/>
                  </a:lnTo>
                  <a:lnTo>
                    <a:pt x="15" y="18"/>
                  </a:lnTo>
                  <a:lnTo>
                    <a:pt x="12" y="26"/>
                  </a:lnTo>
                  <a:lnTo>
                    <a:pt x="11" y="34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3" y="290"/>
                  </a:lnTo>
                  <a:lnTo>
                    <a:pt x="7" y="297"/>
                  </a:lnTo>
                  <a:lnTo>
                    <a:pt x="13" y="303"/>
                  </a:lnTo>
                  <a:lnTo>
                    <a:pt x="21" y="308"/>
                  </a:lnTo>
                  <a:lnTo>
                    <a:pt x="29" y="311"/>
                  </a:lnTo>
                  <a:lnTo>
                    <a:pt x="37" y="311"/>
                  </a:lnTo>
                  <a:lnTo>
                    <a:pt x="45" y="310"/>
                  </a:lnTo>
                  <a:lnTo>
                    <a:pt x="132" y="286"/>
                  </a:lnTo>
                  <a:lnTo>
                    <a:pt x="156" y="304"/>
                  </a:lnTo>
                  <a:lnTo>
                    <a:pt x="182" y="321"/>
                  </a:lnTo>
                  <a:lnTo>
                    <a:pt x="209" y="337"/>
                  </a:lnTo>
                  <a:lnTo>
                    <a:pt x="237" y="353"/>
                  </a:lnTo>
                  <a:lnTo>
                    <a:pt x="266" y="368"/>
                  </a:lnTo>
                  <a:lnTo>
                    <a:pt x="297" y="382"/>
                  </a:lnTo>
                  <a:lnTo>
                    <a:pt x="329" y="396"/>
                  </a:lnTo>
                  <a:lnTo>
                    <a:pt x="362" y="409"/>
                  </a:lnTo>
                  <a:lnTo>
                    <a:pt x="395" y="421"/>
                  </a:lnTo>
                  <a:lnTo>
                    <a:pt x="430" y="433"/>
                  </a:lnTo>
                  <a:lnTo>
                    <a:pt x="465" y="443"/>
                  </a:lnTo>
                  <a:lnTo>
                    <a:pt x="502" y="453"/>
                  </a:lnTo>
                  <a:lnTo>
                    <a:pt x="540" y="462"/>
                  </a:lnTo>
                  <a:lnTo>
                    <a:pt x="579" y="470"/>
                  </a:lnTo>
                  <a:lnTo>
                    <a:pt x="618" y="479"/>
                  </a:lnTo>
                  <a:lnTo>
                    <a:pt x="658" y="485"/>
                  </a:lnTo>
                  <a:lnTo>
                    <a:pt x="664" y="486"/>
                  </a:lnTo>
                  <a:lnTo>
                    <a:pt x="669" y="485"/>
                  </a:lnTo>
                  <a:lnTo>
                    <a:pt x="674" y="484"/>
                  </a:lnTo>
                  <a:lnTo>
                    <a:pt x="679" y="482"/>
                  </a:lnTo>
                  <a:lnTo>
                    <a:pt x="684" y="479"/>
                  </a:lnTo>
                  <a:lnTo>
                    <a:pt x="688" y="476"/>
                  </a:lnTo>
                  <a:lnTo>
                    <a:pt x="692" y="471"/>
                  </a:lnTo>
                  <a:lnTo>
                    <a:pt x="695" y="466"/>
                  </a:lnTo>
                  <a:lnTo>
                    <a:pt x="761" y="352"/>
                  </a:lnTo>
                  <a:lnTo>
                    <a:pt x="763" y="348"/>
                  </a:lnTo>
                  <a:lnTo>
                    <a:pt x="764" y="343"/>
                  </a:lnTo>
                  <a:lnTo>
                    <a:pt x="766" y="334"/>
                  </a:lnTo>
                  <a:lnTo>
                    <a:pt x="765" y="326"/>
                  </a:lnTo>
                  <a:lnTo>
                    <a:pt x="762" y="319"/>
                  </a:lnTo>
                  <a:lnTo>
                    <a:pt x="757" y="311"/>
                  </a:lnTo>
                  <a:lnTo>
                    <a:pt x="751" y="305"/>
                  </a:lnTo>
                  <a:lnTo>
                    <a:pt x="743" y="301"/>
                  </a:lnTo>
                  <a:lnTo>
                    <a:pt x="735" y="299"/>
                  </a:lnTo>
                  <a:lnTo>
                    <a:pt x="691" y="291"/>
                  </a:lnTo>
                  <a:lnTo>
                    <a:pt x="649" y="281"/>
                  </a:lnTo>
                  <a:lnTo>
                    <a:pt x="608" y="271"/>
                  </a:lnTo>
                  <a:lnTo>
                    <a:pt x="569" y="260"/>
                  </a:lnTo>
                  <a:lnTo>
                    <a:pt x="531" y="247"/>
                  </a:lnTo>
                  <a:lnTo>
                    <a:pt x="495" y="233"/>
                  </a:lnTo>
                  <a:lnTo>
                    <a:pt x="461" y="217"/>
                  </a:lnTo>
                  <a:lnTo>
                    <a:pt x="429" y="201"/>
                  </a:lnTo>
                  <a:lnTo>
                    <a:pt x="451" y="195"/>
                  </a:lnTo>
                  <a:lnTo>
                    <a:pt x="456" y="193"/>
                  </a:lnTo>
                  <a:lnTo>
                    <a:pt x="461" y="190"/>
                  </a:lnTo>
                  <a:lnTo>
                    <a:pt x="466" y="187"/>
                  </a:lnTo>
                  <a:lnTo>
                    <a:pt x="470" y="182"/>
                  </a:lnTo>
                  <a:lnTo>
                    <a:pt x="473" y="178"/>
                  </a:lnTo>
                  <a:lnTo>
                    <a:pt x="475" y="172"/>
                  </a:lnTo>
                  <a:lnTo>
                    <a:pt x="477" y="167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5"/>
                  </a:lnTo>
                  <a:lnTo>
                    <a:pt x="475" y="149"/>
                  </a:lnTo>
                  <a:lnTo>
                    <a:pt x="473" y="144"/>
                  </a:lnTo>
                  <a:lnTo>
                    <a:pt x="470" y="139"/>
                  </a:lnTo>
                  <a:lnTo>
                    <a:pt x="467" y="135"/>
                  </a:lnTo>
                  <a:lnTo>
                    <a:pt x="462" y="131"/>
                  </a:lnTo>
                  <a:lnTo>
                    <a:pt x="457" y="128"/>
                  </a:lnTo>
                  <a:lnTo>
                    <a:pt x="452" y="126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7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49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Freeform 71"/>
            <p:cNvSpPr>
              <a:spLocks/>
            </p:cNvSpPr>
            <p:nvPr/>
          </p:nvSpPr>
          <p:spPr bwMode="auto">
            <a:xfrm>
              <a:off x="892" y="3675"/>
              <a:ext cx="711" cy="429"/>
            </a:xfrm>
            <a:custGeom>
              <a:avLst/>
              <a:gdLst>
                <a:gd name="T0" fmla="*/ 13 w 711"/>
                <a:gd name="T1" fmla="*/ 1 h 429"/>
                <a:gd name="T2" fmla="*/ 12 w 711"/>
                <a:gd name="T3" fmla="*/ 2 h 429"/>
                <a:gd name="T4" fmla="*/ 12 w 711"/>
                <a:gd name="T5" fmla="*/ 4 h 429"/>
                <a:gd name="T6" fmla="*/ 11 w 711"/>
                <a:gd name="T7" fmla="*/ 8 h 429"/>
                <a:gd name="T8" fmla="*/ 0 w 711"/>
                <a:gd name="T9" fmla="*/ 252 h 429"/>
                <a:gd name="T10" fmla="*/ 1 w 711"/>
                <a:gd name="T11" fmla="*/ 254 h 429"/>
                <a:gd name="T12" fmla="*/ 2 w 711"/>
                <a:gd name="T13" fmla="*/ 255 h 429"/>
                <a:gd name="T14" fmla="*/ 3 w 711"/>
                <a:gd name="T15" fmla="*/ 257 h 429"/>
                <a:gd name="T16" fmla="*/ 5 w 711"/>
                <a:gd name="T17" fmla="*/ 257 h 429"/>
                <a:gd name="T18" fmla="*/ 110 w 711"/>
                <a:gd name="T19" fmla="*/ 226 h 429"/>
                <a:gd name="T20" fmla="*/ 133 w 711"/>
                <a:gd name="T21" fmla="*/ 244 h 429"/>
                <a:gd name="T22" fmla="*/ 158 w 711"/>
                <a:gd name="T23" fmla="*/ 263 h 429"/>
                <a:gd name="T24" fmla="*/ 185 w 711"/>
                <a:gd name="T25" fmla="*/ 279 h 429"/>
                <a:gd name="T26" fmla="*/ 213 w 711"/>
                <a:gd name="T27" fmla="*/ 295 h 429"/>
                <a:gd name="T28" fmla="*/ 242 w 711"/>
                <a:gd name="T29" fmla="*/ 311 h 429"/>
                <a:gd name="T30" fmla="*/ 272 w 711"/>
                <a:gd name="T31" fmla="*/ 325 h 429"/>
                <a:gd name="T32" fmla="*/ 305 w 711"/>
                <a:gd name="T33" fmla="*/ 339 h 429"/>
                <a:gd name="T34" fmla="*/ 337 w 711"/>
                <a:gd name="T35" fmla="*/ 352 h 429"/>
                <a:gd name="T36" fmla="*/ 371 w 711"/>
                <a:gd name="T37" fmla="*/ 365 h 429"/>
                <a:gd name="T38" fmla="*/ 406 w 711"/>
                <a:gd name="T39" fmla="*/ 376 h 429"/>
                <a:gd name="T40" fmla="*/ 442 w 711"/>
                <a:gd name="T41" fmla="*/ 387 h 429"/>
                <a:gd name="T42" fmla="*/ 478 w 711"/>
                <a:gd name="T43" fmla="*/ 397 h 429"/>
                <a:gd name="T44" fmla="*/ 517 w 711"/>
                <a:gd name="T45" fmla="*/ 406 h 429"/>
                <a:gd name="T46" fmla="*/ 555 w 711"/>
                <a:gd name="T47" fmla="*/ 415 h 429"/>
                <a:gd name="T48" fmla="*/ 595 w 711"/>
                <a:gd name="T49" fmla="*/ 422 h 429"/>
                <a:gd name="T50" fmla="*/ 635 w 711"/>
                <a:gd name="T51" fmla="*/ 429 h 429"/>
                <a:gd name="T52" fmla="*/ 637 w 711"/>
                <a:gd name="T53" fmla="*/ 429 h 429"/>
                <a:gd name="T54" fmla="*/ 639 w 711"/>
                <a:gd name="T55" fmla="*/ 429 h 429"/>
                <a:gd name="T56" fmla="*/ 641 w 711"/>
                <a:gd name="T57" fmla="*/ 427 h 429"/>
                <a:gd name="T58" fmla="*/ 710 w 711"/>
                <a:gd name="T59" fmla="*/ 306 h 429"/>
                <a:gd name="T60" fmla="*/ 711 w 711"/>
                <a:gd name="T61" fmla="*/ 305 h 429"/>
                <a:gd name="T62" fmla="*/ 711 w 711"/>
                <a:gd name="T63" fmla="*/ 303 h 429"/>
                <a:gd name="T64" fmla="*/ 709 w 711"/>
                <a:gd name="T65" fmla="*/ 302 h 429"/>
                <a:gd name="T66" fmla="*/ 708 w 711"/>
                <a:gd name="T67" fmla="*/ 301 h 429"/>
                <a:gd name="T68" fmla="*/ 703 w 711"/>
                <a:gd name="T69" fmla="*/ 300 h 429"/>
                <a:gd name="T70" fmla="*/ 674 w 711"/>
                <a:gd name="T71" fmla="*/ 296 h 429"/>
                <a:gd name="T72" fmla="*/ 646 w 711"/>
                <a:gd name="T73" fmla="*/ 290 h 429"/>
                <a:gd name="T74" fmla="*/ 619 w 711"/>
                <a:gd name="T75" fmla="*/ 285 h 429"/>
                <a:gd name="T76" fmla="*/ 593 w 711"/>
                <a:gd name="T77" fmla="*/ 279 h 429"/>
                <a:gd name="T78" fmla="*/ 567 w 711"/>
                <a:gd name="T79" fmla="*/ 272 h 429"/>
                <a:gd name="T80" fmla="*/ 543 w 711"/>
                <a:gd name="T81" fmla="*/ 265 h 429"/>
                <a:gd name="T82" fmla="*/ 518 w 711"/>
                <a:gd name="T83" fmla="*/ 257 h 429"/>
                <a:gd name="T84" fmla="*/ 495 w 711"/>
                <a:gd name="T85" fmla="*/ 248 h 429"/>
                <a:gd name="T86" fmla="*/ 471 w 711"/>
                <a:gd name="T87" fmla="*/ 239 h 429"/>
                <a:gd name="T88" fmla="*/ 448 w 711"/>
                <a:gd name="T89" fmla="*/ 229 h 429"/>
                <a:gd name="T90" fmla="*/ 427 w 711"/>
                <a:gd name="T91" fmla="*/ 220 h 429"/>
                <a:gd name="T92" fmla="*/ 406 w 711"/>
                <a:gd name="T93" fmla="*/ 209 h 429"/>
                <a:gd name="T94" fmla="*/ 386 w 711"/>
                <a:gd name="T95" fmla="*/ 199 h 429"/>
                <a:gd name="T96" fmla="*/ 367 w 711"/>
                <a:gd name="T97" fmla="*/ 188 h 429"/>
                <a:gd name="T98" fmla="*/ 349 w 711"/>
                <a:gd name="T99" fmla="*/ 176 h 429"/>
                <a:gd name="T100" fmla="*/ 331 w 711"/>
                <a:gd name="T101" fmla="*/ 164 h 429"/>
                <a:gd name="T102" fmla="*/ 427 w 711"/>
                <a:gd name="T103" fmla="*/ 137 h 429"/>
                <a:gd name="T104" fmla="*/ 429 w 711"/>
                <a:gd name="T105" fmla="*/ 136 h 429"/>
                <a:gd name="T106" fmla="*/ 429 w 711"/>
                <a:gd name="T107" fmla="*/ 134 h 429"/>
                <a:gd name="T108" fmla="*/ 429 w 711"/>
                <a:gd name="T109" fmla="*/ 131 h 429"/>
                <a:gd name="T110" fmla="*/ 427 w 711"/>
                <a:gd name="T111" fmla="*/ 130 h 429"/>
                <a:gd name="T112" fmla="*/ 16 w 711"/>
                <a:gd name="T113" fmla="*/ 0 h 429"/>
                <a:gd name="T114" fmla="*/ 15 w 711"/>
                <a:gd name="T115" fmla="*/ 0 h 429"/>
                <a:gd name="T116" fmla="*/ 14 w 711"/>
                <a:gd name="T117" fmla="*/ 1 h 429"/>
                <a:gd name="T118" fmla="*/ 13 w 711"/>
                <a:gd name="T119" fmla="*/ 1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11" h="429">
                  <a:moveTo>
                    <a:pt x="13" y="1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1" y="8"/>
                  </a:lnTo>
                  <a:lnTo>
                    <a:pt x="0" y="252"/>
                  </a:lnTo>
                  <a:lnTo>
                    <a:pt x="1" y="254"/>
                  </a:lnTo>
                  <a:lnTo>
                    <a:pt x="2" y="255"/>
                  </a:lnTo>
                  <a:lnTo>
                    <a:pt x="3" y="257"/>
                  </a:lnTo>
                  <a:lnTo>
                    <a:pt x="5" y="257"/>
                  </a:lnTo>
                  <a:lnTo>
                    <a:pt x="110" y="226"/>
                  </a:lnTo>
                  <a:lnTo>
                    <a:pt x="133" y="244"/>
                  </a:lnTo>
                  <a:lnTo>
                    <a:pt x="158" y="263"/>
                  </a:lnTo>
                  <a:lnTo>
                    <a:pt x="185" y="279"/>
                  </a:lnTo>
                  <a:lnTo>
                    <a:pt x="213" y="295"/>
                  </a:lnTo>
                  <a:lnTo>
                    <a:pt x="242" y="311"/>
                  </a:lnTo>
                  <a:lnTo>
                    <a:pt x="272" y="325"/>
                  </a:lnTo>
                  <a:lnTo>
                    <a:pt x="305" y="339"/>
                  </a:lnTo>
                  <a:lnTo>
                    <a:pt x="337" y="352"/>
                  </a:lnTo>
                  <a:lnTo>
                    <a:pt x="371" y="365"/>
                  </a:lnTo>
                  <a:lnTo>
                    <a:pt x="406" y="376"/>
                  </a:lnTo>
                  <a:lnTo>
                    <a:pt x="442" y="387"/>
                  </a:lnTo>
                  <a:lnTo>
                    <a:pt x="478" y="397"/>
                  </a:lnTo>
                  <a:lnTo>
                    <a:pt x="517" y="406"/>
                  </a:lnTo>
                  <a:lnTo>
                    <a:pt x="555" y="415"/>
                  </a:lnTo>
                  <a:lnTo>
                    <a:pt x="595" y="422"/>
                  </a:lnTo>
                  <a:lnTo>
                    <a:pt x="635" y="429"/>
                  </a:lnTo>
                  <a:lnTo>
                    <a:pt x="637" y="429"/>
                  </a:lnTo>
                  <a:lnTo>
                    <a:pt x="639" y="429"/>
                  </a:lnTo>
                  <a:lnTo>
                    <a:pt x="641" y="427"/>
                  </a:lnTo>
                  <a:lnTo>
                    <a:pt x="710" y="306"/>
                  </a:lnTo>
                  <a:lnTo>
                    <a:pt x="711" y="305"/>
                  </a:lnTo>
                  <a:lnTo>
                    <a:pt x="711" y="303"/>
                  </a:lnTo>
                  <a:lnTo>
                    <a:pt x="709" y="302"/>
                  </a:lnTo>
                  <a:lnTo>
                    <a:pt x="708" y="301"/>
                  </a:lnTo>
                  <a:lnTo>
                    <a:pt x="703" y="300"/>
                  </a:lnTo>
                  <a:lnTo>
                    <a:pt x="674" y="296"/>
                  </a:lnTo>
                  <a:lnTo>
                    <a:pt x="646" y="290"/>
                  </a:lnTo>
                  <a:lnTo>
                    <a:pt x="619" y="285"/>
                  </a:lnTo>
                  <a:lnTo>
                    <a:pt x="593" y="279"/>
                  </a:lnTo>
                  <a:lnTo>
                    <a:pt x="567" y="272"/>
                  </a:lnTo>
                  <a:lnTo>
                    <a:pt x="543" y="265"/>
                  </a:lnTo>
                  <a:lnTo>
                    <a:pt x="518" y="257"/>
                  </a:lnTo>
                  <a:lnTo>
                    <a:pt x="495" y="248"/>
                  </a:lnTo>
                  <a:lnTo>
                    <a:pt x="471" y="239"/>
                  </a:lnTo>
                  <a:lnTo>
                    <a:pt x="448" y="229"/>
                  </a:lnTo>
                  <a:lnTo>
                    <a:pt x="427" y="220"/>
                  </a:lnTo>
                  <a:lnTo>
                    <a:pt x="406" y="209"/>
                  </a:lnTo>
                  <a:lnTo>
                    <a:pt x="386" y="199"/>
                  </a:lnTo>
                  <a:lnTo>
                    <a:pt x="367" y="188"/>
                  </a:lnTo>
                  <a:lnTo>
                    <a:pt x="349" y="176"/>
                  </a:lnTo>
                  <a:lnTo>
                    <a:pt x="331" y="164"/>
                  </a:lnTo>
                  <a:lnTo>
                    <a:pt x="427" y="137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1"/>
                  </a:lnTo>
                  <a:lnTo>
                    <a:pt x="427" y="13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Freeform 72"/>
            <p:cNvSpPr>
              <a:spLocks/>
            </p:cNvSpPr>
            <p:nvPr/>
          </p:nvSpPr>
          <p:spPr bwMode="auto">
            <a:xfrm>
              <a:off x="900" y="3684"/>
              <a:ext cx="694" cy="413"/>
            </a:xfrm>
            <a:custGeom>
              <a:avLst/>
              <a:gdLst>
                <a:gd name="T0" fmla="*/ 405 w 694"/>
                <a:gd name="T1" fmla="*/ 124 h 413"/>
                <a:gd name="T2" fmla="*/ 11 w 694"/>
                <a:gd name="T3" fmla="*/ 0 h 413"/>
                <a:gd name="T4" fmla="*/ 0 w 694"/>
                <a:gd name="T5" fmla="*/ 238 h 413"/>
                <a:gd name="T6" fmla="*/ 103 w 694"/>
                <a:gd name="T7" fmla="*/ 209 h 413"/>
                <a:gd name="T8" fmla="*/ 126 w 694"/>
                <a:gd name="T9" fmla="*/ 227 h 413"/>
                <a:gd name="T10" fmla="*/ 151 w 694"/>
                <a:gd name="T11" fmla="*/ 245 h 413"/>
                <a:gd name="T12" fmla="*/ 178 w 694"/>
                <a:gd name="T13" fmla="*/ 263 h 413"/>
                <a:gd name="T14" fmla="*/ 205 w 694"/>
                <a:gd name="T15" fmla="*/ 279 h 413"/>
                <a:gd name="T16" fmla="*/ 234 w 694"/>
                <a:gd name="T17" fmla="*/ 294 h 413"/>
                <a:gd name="T18" fmla="*/ 264 w 694"/>
                <a:gd name="T19" fmla="*/ 309 h 413"/>
                <a:gd name="T20" fmla="*/ 297 w 694"/>
                <a:gd name="T21" fmla="*/ 323 h 413"/>
                <a:gd name="T22" fmla="*/ 329 w 694"/>
                <a:gd name="T23" fmla="*/ 336 h 413"/>
                <a:gd name="T24" fmla="*/ 363 w 694"/>
                <a:gd name="T25" fmla="*/ 348 h 413"/>
                <a:gd name="T26" fmla="*/ 397 w 694"/>
                <a:gd name="T27" fmla="*/ 360 h 413"/>
                <a:gd name="T28" fmla="*/ 433 w 694"/>
                <a:gd name="T29" fmla="*/ 371 h 413"/>
                <a:gd name="T30" fmla="*/ 470 w 694"/>
                <a:gd name="T31" fmla="*/ 381 h 413"/>
                <a:gd name="T32" fmla="*/ 509 w 694"/>
                <a:gd name="T33" fmla="*/ 390 h 413"/>
                <a:gd name="T34" fmla="*/ 548 w 694"/>
                <a:gd name="T35" fmla="*/ 398 h 413"/>
                <a:gd name="T36" fmla="*/ 587 w 694"/>
                <a:gd name="T37" fmla="*/ 406 h 413"/>
                <a:gd name="T38" fmla="*/ 628 w 694"/>
                <a:gd name="T39" fmla="*/ 413 h 413"/>
                <a:gd name="T40" fmla="*/ 694 w 694"/>
                <a:gd name="T41" fmla="*/ 298 h 413"/>
                <a:gd name="T42" fmla="*/ 663 w 694"/>
                <a:gd name="T43" fmla="*/ 293 h 413"/>
                <a:gd name="T44" fmla="*/ 634 w 694"/>
                <a:gd name="T45" fmla="*/ 288 h 413"/>
                <a:gd name="T46" fmla="*/ 606 w 694"/>
                <a:gd name="T47" fmla="*/ 282 h 413"/>
                <a:gd name="T48" fmla="*/ 578 w 694"/>
                <a:gd name="T49" fmla="*/ 275 h 413"/>
                <a:gd name="T50" fmla="*/ 551 w 694"/>
                <a:gd name="T51" fmla="*/ 268 h 413"/>
                <a:gd name="T52" fmla="*/ 525 w 694"/>
                <a:gd name="T53" fmla="*/ 260 h 413"/>
                <a:gd name="T54" fmla="*/ 500 w 694"/>
                <a:gd name="T55" fmla="*/ 252 h 413"/>
                <a:gd name="T56" fmla="*/ 475 w 694"/>
                <a:gd name="T57" fmla="*/ 242 h 413"/>
                <a:gd name="T58" fmla="*/ 450 w 694"/>
                <a:gd name="T59" fmla="*/ 232 h 413"/>
                <a:gd name="T60" fmla="*/ 427 w 694"/>
                <a:gd name="T61" fmla="*/ 223 h 413"/>
                <a:gd name="T62" fmla="*/ 405 w 694"/>
                <a:gd name="T63" fmla="*/ 212 h 413"/>
                <a:gd name="T64" fmla="*/ 383 w 694"/>
                <a:gd name="T65" fmla="*/ 201 h 413"/>
                <a:gd name="T66" fmla="*/ 363 w 694"/>
                <a:gd name="T67" fmla="*/ 189 h 413"/>
                <a:gd name="T68" fmla="*/ 343 w 694"/>
                <a:gd name="T69" fmla="*/ 178 h 413"/>
                <a:gd name="T70" fmla="*/ 324 w 694"/>
                <a:gd name="T71" fmla="*/ 165 h 413"/>
                <a:gd name="T72" fmla="*/ 307 w 694"/>
                <a:gd name="T73" fmla="*/ 152 h 413"/>
                <a:gd name="T74" fmla="*/ 405 w 694"/>
                <a:gd name="T75" fmla="*/ 124 h 4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94" h="413">
                  <a:moveTo>
                    <a:pt x="405" y="124"/>
                  </a:moveTo>
                  <a:lnTo>
                    <a:pt x="11" y="0"/>
                  </a:lnTo>
                  <a:lnTo>
                    <a:pt x="0" y="238"/>
                  </a:lnTo>
                  <a:lnTo>
                    <a:pt x="103" y="209"/>
                  </a:lnTo>
                  <a:lnTo>
                    <a:pt x="126" y="227"/>
                  </a:lnTo>
                  <a:lnTo>
                    <a:pt x="151" y="245"/>
                  </a:lnTo>
                  <a:lnTo>
                    <a:pt x="178" y="263"/>
                  </a:lnTo>
                  <a:lnTo>
                    <a:pt x="205" y="279"/>
                  </a:lnTo>
                  <a:lnTo>
                    <a:pt x="234" y="294"/>
                  </a:lnTo>
                  <a:lnTo>
                    <a:pt x="264" y="309"/>
                  </a:lnTo>
                  <a:lnTo>
                    <a:pt x="297" y="323"/>
                  </a:lnTo>
                  <a:lnTo>
                    <a:pt x="329" y="336"/>
                  </a:lnTo>
                  <a:lnTo>
                    <a:pt x="363" y="348"/>
                  </a:lnTo>
                  <a:lnTo>
                    <a:pt x="397" y="360"/>
                  </a:lnTo>
                  <a:lnTo>
                    <a:pt x="433" y="371"/>
                  </a:lnTo>
                  <a:lnTo>
                    <a:pt x="470" y="381"/>
                  </a:lnTo>
                  <a:lnTo>
                    <a:pt x="509" y="390"/>
                  </a:lnTo>
                  <a:lnTo>
                    <a:pt x="548" y="398"/>
                  </a:lnTo>
                  <a:lnTo>
                    <a:pt x="587" y="406"/>
                  </a:lnTo>
                  <a:lnTo>
                    <a:pt x="628" y="413"/>
                  </a:lnTo>
                  <a:lnTo>
                    <a:pt x="694" y="298"/>
                  </a:lnTo>
                  <a:lnTo>
                    <a:pt x="663" y="293"/>
                  </a:lnTo>
                  <a:lnTo>
                    <a:pt x="634" y="288"/>
                  </a:lnTo>
                  <a:lnTo>
                    <a:pt x="606" y="282"/>
                  </a:lnTo>
                  <a:lnTo>
                    <a:pt x="578" y="275"/>
                  </a:lnTo>
                  <a:lnTo>
                    <a:pt x="551" y="268"/>
                  </a:lnTo>
                  <a:lnTo>
                    <a:pt x="525" y="260"/>
                  </a:lnTo>
                  <a:lnTo>
                    <a:pt x="500" y="252"/>
                  </a:lnTo>
                  <a:lnTo>
                    <a:pt x="475" y="242"/>
                  </a:lnTo>
                  <a:lnTo>
                    <a:pt x="450" y="232"/>
                  </a:lnTo>
                  <a:lnTo>
                    <a:pt x="427" y="223"/>
                  </a:lnTo>
                  <a:lnTo>
                    <a:pt x="405" y="212"/>
                  </a:lnTo>
                  <a:lnTo>
                    <a:pt x="383" y="201"/>
                  </a:lnTo>
                  <a:lnTo>
                    <a:pt x="363" y="189"/>
                  </a:lnTo>
                  <a:lnTo>
                    <a:pt x="343" y="178"/>
                  </a:lnTo>
                  <a:lnTo>
                    <a:pt x="324" y="165"/>
                  </a:lnTo>
                  <a:lnTo>
                    <a:pt x="307" y="152"/>
                  </a:lnTo>
                  <a:lnTo>
                    <a:pt x="405" y="124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3886200" y="31242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Addictive Cycle</a:t>
            </a:r>
          </a:p>
        </p:txBody>
      </p:sp>
      <p:grpSp>
        <p:nvGrpSpPr>
          <p:cNvPr id="126025" name="Group 73"/>
          <p:cNvGrpSpPr>
            <a:grpSpLocks/>
          </p:cNvGrpSpPr>
          <p:nvPr/>
        </p:nvGrpSpPr>
        <p:grpSpPr bwMode="auto">
          <a:xfrm rot="-10545881">
            <a:off x="5259388" y="4464050"/>
            <a:ext cx="990600" cy="488950"/>
            <a:chOff x="864" y="3648"/>
            <a:chExt cx="766" cy="486"/>
          </a:xfrm>
        </p:grpSpPr>
        <p:sp>
          <p:nvSpPr>
            <p:cNvPr id="17443" name="Freeform 74"/>
            <p:cNvSpPr>
              <a:spLocks/>
            </p:cNvSpPr>
            <p:nvPr/>
          </p:nvSpPr>
          <p:spPr bwMode="auto">
            <a:xfrm>
              <a:off x="864" y="3648"/>
              <a:ext cx="766" cy="486"/>
            </a:xfrm>
            <a:custGeom>
              <a:avLst/>
              <a:gdLst>
                <a:gd name="T0" fmla="*/ 20 w 766"/>
                <a:gd name="T1" fmla="*/ 12 h 486"/>
                <a:gd name="T2" fmla="*/ 12 w 766"/>
                <a:gd name="T3" fmla="*/ 26 h 486"/>
                <a:gd name="T4" fmla="*/ 0 w 766"/>
                <a:gd name="T5" fmla="*/ 273 h 486"/>
                <a:gd name="T6" fmla="*/ 3 w 766"/>
                <a:gd name="T7" fmla="*/ 290 h 486"/>
                <a:gd name="T8" fmla="*/ 13 w 766"/>
                <a:gd name="T9" fmla="*/ 303 h 486"/>
                <a:gd name="T10" fmla="*/ 29 w 766"/>
                <a:gd name="T11" fmla="*/ 311 h 486"/>
                <a:gd name="T12" fmla="*/ 45 w 766"/>
                <a:gd name="T13" fmla="*/ 310 h 486"/>
                <a:gd name="T14" fmla="*/ 156 w 766"/>
                <a:gd name="T15" fmla="*/ 304 h 486"/>
                <a:gd name="T16" fmla="*/ 209 w 766"/>
                <a:gd name="T17" fmla="*/ 337 h 486"/>
                <a:gd name="T18" fmla="*/ 266 w 766"/>
                <a:gd name="T19" fmla="*/ 368 h 486"/>
                <a:gd name="T20" fmla="*/ 329 w 766"/>
                <a:gd name="T21" fmla="*/ 396 h 486"/>
                <a:gd name="T22" fmla="*/ 395 w 766"/>
                <a:gd name="T23" fmla="*/ 421 h 486"/>
                <a:gd name="T24" fmla="*/ 465 w 766"/>
                <a:gd name="T25" fmla="*/ 443 h 486"/>
                <a:gd name="T26" fmla="*/ 540 w 766"/>
                <a:gd name="T27" fmla="*/ 462 h 486"/>
                <a:gd name="T28" fmla="*/ 618 w 766"/>
                <a:gd name="T29" fmla="*/ 479 h 486"/>
                <a:gd name="T30" fmla="*/ 664 w 766"/>
                <a:gd name="T31" fmla="*/ 486 h 486"/>
                <a:gd name="T32" fmla="*/ 674 w 766"/>
                <a:gd name="T33" fmla="*/ 484 h 486"/>
                <a:gd name="T34" fmla="*/ 684 w 766"/>
                <a:gd name="T35" fmla="*/ 479 h 486"/>
                <a:gd name="T36" fmla="*/ 692 w 766"/>
                <a:gd name="T37" fmla="*/ 471 h 486"/>
                <a:gd name="T38" fmla="*/ 761 w 766"/>
                <a:gd name="T39" fmla="*/ 352 h 486"/>
                <a:gd name="T40" fmla="*/ 764 w 766"/>
                <a:gd name="T41" fmla="*/ 343 h 486"/>
                <a:gd name="T42" fmla="*/ 765 w 766"/>
                <a:gd name="T43" fmla="*/ 326 h 486"/>
                <a:gd name="T44" fmla="*/ 757 w 766"/>
                <a:gd name="T45" fmla="*/ 311 h 486"/>
                <a:gd name="T46" fmla="*/ 743 w 766"/>
                <a:gd name="T47" fmla="*/ 301 h 486"/>
                <a:gd name="T48" fmla="*/ 691 w 766"/>
                <a:gd name="T49" fmla="*/ 291 h 486"/>
                <a:gd name="T50" fmla="*/ 608 w 766"/>
                <a:gd name="T51" fmla="*/ 271 h 486"/>
                <a:gd name="T52" fmla="*/ 531 w 766"/>
                <a:gd name="T53" fmla="*/ 247 h 486"/>
                <a:gd name="T54" fmla="*/ 461 w 766"/>
                <a:gd name="T55" fmla="*/ 217 h 486"/>
                <a:gd name="T56" fmla="*/ 451 w 766"/>
                <a:gd name="T57" fmla="*/ 195 h 486"/>
                <a:gd name="T58" fmla="*/ 461 w 766"/>
                <a:gd name="T59" fmla="*/ 190 h 486"/>
                <a:gd name="T60" fmla="*/ 470 w 766"/>
                <a:gd name="T61" fmla="*/ 182 h 486"/>
                <a:gd name="T62" fmla="*/ 475 w 766"/>
                <a:gd name="T63" fmla="*/ 172 h 486"/>
                <a:gd name="T64" fmla="*/ 477 w 766"/>
                <a:gd name="T65" fmla="*/ 161 h 486"/>
                <a:gd name="T66" fmla="*/ 477 w 766"/>
                <a:gd name="T67" fmla="*/ 155 h 486"/>
                <a:gd name="T68" fmla="*/ 473 w 766"/>
                <a:gd name="T69" fmla="*/ 144 h 486"/>
                <a:gd name="T70" fmla="*/ 467 w 766"/>
                <a:gd name="T71" fmla="*/ 135 h 486"/>
                <a:gd name="T72" fmla="*/ 457 w 766"/>
                <a:gd name="T73" fmla="*/ 128 h 486"/>
                <a:gd name="T74" fmla="*/ 57 w 766"/>
                <a:gd name="T75" fmla="*/ 1 h 486"/>
                <a:gd name="T76" fmla="*/ 41 w 766"/>
                <a:gd name="T77" fmla="*/ 0 h 486"/>
                <a:gd name="T78" fmla="*/ 27 w 766"/>
                <a:gd name="T79" fmla="*/ 6 h 4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66" h="486">
                  <a:moveTo>
                    <a:pt x="26" y="6"/>
                  </a:moveTo>
                  <a:lnTo>
                    <a:pt x="20" y="12"/>
                  </a:lnTo>
                  <a:lnTo>
                    <a:pt x="15" y="18"/>
                  </a:lnTo>
                  <a:lnTo>
                    <a:pt x="12" y="26"/>
                  </a:lnTo>
                  <a:lnTo>
                    <a:pt x="11" y="34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3" y="290"/>
                  </a:lnTo>
                  <a:lnTo>
                    <a:pt x="7" y="297"/>
                  </a:lnTo>
                  <a:lnTo>
                    <a:pt x="13" y="303"/>
                  </a:lnTo>
                  <a:lnTo>
                    <a:pt x="21" y="308"/>
                  </a:lnTo>
                  <a:lnTo>
                    <a:pt x="29" y="311"/>
                  </a:lnTo>
                  <a:lnTo>
                    <a:pt x="37" y="311"/>
                  </a:lnTo>
                  <a:lnTo>
                    <a:pt x="45" y="310"/>
                  </a:lnTo>
                  <a:lnTo>
                    <a:pt x="132" y="286"/>
                  </a:lnTo>
                  <a:lnTo>
                    <a:pt x="156" y="304"/>
                  </a:lnTo>
                  <a:lnTo>
                    <a:pt x="182" y="321"/>
                  </a:lnTo>
                  <a:lnTo>
                    <a:pt x="209" y="337"/>
                  </a:lnTo>
                  <a:lnTo>
                    <a:pt x="237" y="353"/>
                  </a:lnTo>
                  <a:lnTo>
                    <a:pt x="266" y="368"/>
                  </a:lnTo>
                  <a:lnTo>
                    <a:pt x="297" y="382"/>
                  </a:lnTo>
                  <a:lnTo>
                    <a:pt x="329" y="396"/>
                  </a:lnTo>
                  <a:lnTo>
                    <a:pt x="362" y="409"/>
                  </a:lnTo>
                  <a:lnTo>
                    <a:pt x="395" y="421"/>
                  </a:lnTo>
                  <a:lnTo>
                    <a:pt x="430" y="433"/>
                  </a:lnTo>
                  <a:lnTo>
                    <a:pt x="465" y="443"/>
                  </a:lnTo>
                  <a:lnTo>
                    <a:pt x="502" y="453"/>
                  </a:lnTo>
                  <a:lnTo>
                    <a:pt x="540" y="462"/>
                  </a:lnTo>
                  <a:lnTo>
                    <a:pt x="579" y="470"/>
                  </a:lnTo>
                  <a:lnTo>
                    <a:pt x="618" y="479"/>
                  </a:lnTo>
                  <a:lnTo>
                    <a:pt x="658" y="485"/>
                  </a:lnTo>
                  <a:lnTo>
                    <a:pt x="664" y="486"/>
                  </a:lnTo>
                  <a:lnTo>
                    <a:pt x="669" y="485"/>
                  </a:lnTo>
                  <a:lnTo>
                    <a:pt x="674" y="484"/>
                  </a:lnTo>
                  <a:lnTo>
                    <a:pt x="679" y="482"/>
                  </a:lnTo>
                  <a:lnTo>
                    <a:pt x="684" y="479"/>
                  </a:lnTo>
                  <a:lnTo>
                    <a:pt x="688" y="476"/>
                  </a:lnTo>
                  <a:lnTo>
                    <a:pt x="692" y="471"/>
                  </a:lnTo>
                  <a:lnTo>
                    <a:pt x="695" y="466"/>
                  </a:lnTo>
                  <a:lnTo>
                    <a:pt x="761" y="352"/>
                  </a:lnTo>
                  <a:lnTo>
                    <a:pt x="763" y="348"/>
                  </a:lnTo>
                  <a:lnTo>
                    <a:pt x="764" y="343"/>
                  </a:lnTo>
                  <a:lnTo>
                    <a:pt x="766" y="334"/>
                  </a:lnTo>
                  <a:lnTo>
                    <a:pt x="765" y="326"/>
                  </a:lnTo>
                  <a:lnTo>
                    <a:pt x="762" y="319"/>
                  </a:lnTo>
                  <a:lnTo>
                    <a:pt x="757" y="311"/>
                  </a:lnTo>
                  <a:lnTo>
                    <a:pt x="751" y="305"/>
                  </a:lnTo>
                  <a:lnTo>
                    <a:pt x="743" y="301"/>
                  </a:lnTo>
                  <a:lnTo>
                    <a:pt x="735" y="299"/>
                  </a:lnTo>
                  <a:lnTo>
                    <a:pt x="691" y="291"/>
                  </a:lnTo>
                  <a:lnTo>
                    <a:pt x="649" y="281"/>
                  </a:lnTo>
                  <a:lnTo>
                    <a:pt x="608" y="271"/>
                  </a:lnTo>
                  <a:lnTo>
                    <a:pt x="569" y="260"/>
                  </a:lnTo>
                  <a:lnTo>
                    <a:pt x="531" y="247"/>
                  </a:lnTo>
                  <a:lnTo>
                    <a:pt x="495" y="233"/>
                  </a:lnTo>
                  <a:lnTo>
                    <a:pt x="461" y="217"/>
                  </a:lnTo>
                  <a:lnTo>
                    <a:pt x="429" y="201"/>
                  </a:lnTo>
                  <a:lnTo>
                    <a:pt x="451" y="195"/>
                  </a:lnTo>
                  <a:lnTo>
                    <a:pt x="456" y="193"/>
                  </a:lnTo>
                  <a:lnTo>
                    <a:pt x="461" y="190"/>
                  </a:lnTo>
                  <a:lnTo>
                    <a:pt x="466" y="187"/>
                  </a:lnTo>
                  <a:lnTo>
                    <a:pt x="470" y="182"/>
                  </a:lnTo>
                  <a:lnTo>
                    <a:pt x="473" y="178"/>
                  </a:lnTo>
                  <a:lnTo>
                    <a:pt x="475" y="172"/>
                  </a:lnTo>
                  <a:lnTo>
                    <a:pt x="477" y="167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5"/>
                  </a:lnTo>
                  <a:lnTo>
                    <a:pt x="475" y="149"/>
                  </a:lnTo>
                  <a:lnTo>
                    <a:pt x="473" y="144"/>
                  </a:lnTo>
                  <a:lnTo>
                    <a:pt x="470" y="139"/>
                  </a:lnTo>
                  <a:lnTo>
                    <a:pt x="467" y="135"/>
                  </a:lnTo>
                  <a:lnTo>
                    <a:pt x="462" y="131"/>
                  </a:lnTo>
                  <a:lnTo>
                    <a:pt x="457" y="128"/>
                  </a:lnTo>
                  <a:lnTo>
                    <a:pt x="452" y="126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7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49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Freeform 75"/>
            <p:cNvSpPr>
              <a:spLocks/>
            </p:cNvSpPr>
            <p:nvPr/>
          </p:nvSpPr>
          <p:spPr bwMode="auto">
            <a:xfrm>
              <a:off x="892" y="3675"/>
              <a:ext cx="711" cy="429"/>
            </a:xfrm>
            <a:custGeom>
              <a:avLst/>
              <a:gdLst>
                <a:gd name="T0" fmla="*/ 13 w 711"/>
                <a:gd name="T1" fmla="*/ 1 h 429"/>
                <a:gd name="T2" fmla="*/ 12 w 711"/>
                <a:gd name="T3" fmla="*/ 2 h 429"/>
                <a:gd name="T4" fmla="*/ 12 w 711"/>
                <a:gd name="T5" fmla="*/ 4 h 429"/>
                <a:gd name="T6" fmla="*/ 11 w 711"/>
                <a:gd name="T7" fmla="*/ 8 h 429"/>
                <a:gd name="T8" fmla="*/ 0 w 711"/>
                <a:gd name="T9" fmla="*/ 252 h 429"/>
                <a:gd name="T10" fmla="*/ 1 w 711"/>
                <a:gd name="T11" fmla="*/ 254 h 429"/>
                <a:gd name="T12" fmla="*/ 2 w 711"/>
                <a:gd name="T13" fmla="*/ 255 h 429"/>
                <a:gd name="T14" fmla="*/ 3 w 711"/>
                <a:gd name="T15" fmla="*/ 257 h 429"/>
                <a:gd name="T16" fmla="*/ 5 w 711"/>
                <a:gd name="T17" fmla="*/ 257 h 429"/>
                <a:gd name="T18" fmla="*/ 110 w 711"/>
                <a:gd name="T19" fmla="*/ 226 h 429"/>
                <a:gd name="T20" fmla="*/ 133 w 711"/>
                <a:gd name="T21" fmla="*/ 244 h 429"/>
                <a:gd name="T22" fmla="*/ 158 w 711"/>
                <a:gd name="T23" fmla="*/ 263 h 429"/>
                <a:gd name="T24" fmla="*/ 185 w 711"/>
                <a:gd name="T25" fmla="*/ 279 h 429"/>
                <a:gd name="T26" fmla="*/ 213 w 711"/>
                <a:gd name="T27" fmla="*/ 295 h 429"/>
                <a:gd name="T28" fmla="*/ 242 w 711"/>
                <a:gd name="T29" fmla="*/ 311 h 429"/>
                <a:gd name="T30" fmla="*/ 272 w 711"/>
                <a:gd name="T31" fmla="*/ 325 h 429"/>
                <a:gd name="T32" fmla="*/ 305 w 711"/>
                <a:gd name="T33" fmla="*/ 339 h 429"/>
                <a:gd name="T34" fmla="*/ 337 w 711"/>
                <a:gd name="T35" fmla="*/ 352 h 429"/>
                <a:gd name="T36" fmla="*/ 371 w 711"/>
                <a:gd name="T37" fmla="*/ 365 h 429"/>
                <a:gd name="T38" fmla="*/ 406 w 711"/>
                <a:gd name="T39" fmla="*/ 376 h 429"/>
                <a:gd name="T40" fmla="*/ 442 w 711"/>
                <a:gd name="T41" fmla="*/ 387 h 429"/>
                <a:gd name="T42" fmla="*/ 478 w 711"/>
                <a:gd name="T43" fmla="*/ 397 h 429"/>
                <a:gd name="T44" fmla="*/ 517 w 711"/>
                <a:gd name="T45" fmla="*/ 406 h 429"/>
                <a:gd name="T46" fmla="*/ 555 w 711"/>
                <a:gd name="T47" fmla="*/ 415 h 429"/>
                <a:gd name="T48" fmla="*/ 595 w 711"/>
                <a:gd name="T49" fmla="*/ 422 h 429"/>
                <a:gd name="T50" fmla="*/ 635 w 711"/>
                <a:gd name="T51" fmla="*/ 429 h 429"/>
                <a:gd name="T52" fmla="*/ 637 w 711"/>
                <a:gd name="T53" fmla="*/ 429 h 429"/>
                <a:gd name="T54" fmla="*/ 639 w 711"/>
                <a:gd name="T55" fmla="*/ 429 h 429"/>
                <a:gd name="T56" fmla="*/ 641 w 711"/>
                <a:gd name="T57" fmla="*/ 427 h 429"/>
                <a:gd name="T58" fmla="*/ 710 w 711"/>
                <a:gd name="T59" fmla="*/ 306 h 429"/>
                <a:gd name="T60" fmla="*/ 711 w 711"/>
                <a:gd name="T61" fmla="*/ 305 h 429"/>
                <a:gd name="T62" fmla="*/ 711 w 711"/>
                <a:gd name="T63" fmla="*/ 303 h 429"/>
                <a:gd name="T64" fmla="*/ 709 w 711"/>
                <a:gd name="T65" fmla="*/ 302 h 429"/>
                <a:gd name="T66" fmla="*/ 708 w 711"/>
                <a:gd name="T67" fmla="*/ 301 h 429"/>
                <a:gd name="T68" fmla="*/ 703 w 711"/>
                <a:gd name="T69" fmla="*/ 300 h 429"/>
                <a:gd name="T70" fmla="*/ 674 w 711"/>
                <a:gd name="T71" fmla="*/ 296 h 429"/>
                <a:gd name="T72" fmla="*/ 646 w 711"/>
                <a:gd name="T73" fmla="*/ 290 h 429"/>
                <a:gd name="T74" fmla="*/ 619 w 711"/>
                <a:gd name="T75" fmla="*/ 285 h 429"/>
                <a:gd name="T76" fmla="*/ 593 w 711"/>
                <a:gd name="T77" fmla="*/ 279 h 429"/>
                <a:gd name="T78" fmla="*/ 567 w 711"/>
                <a:gd name="T79" fmla="*/ 272 h 429"/>
                <a:gd name="T80" fmla="*/ 543 w 711"/>
                <a:gd name="T81" fmla="*/ 265 h 429"/>
                <a:gd name="T82" fmla="*/ 518 w 711"/>
                <a:gd name="T83" fmla="*/ 257 h 429"/>
                <a:gd name="T84" fmla="*/ 495 w 711"/>
                <a:gd name="T85" fmla="*/ 248 h 429"/>
                <a:gd name="T86" fmla="*/ 471 w 711"/>
                <a:gd name="T87" fmla="*/ 239 h 429"/>
                <a:gd name="T88" fmla="*/ 448 w 711"/>
                <a:gd name="T89" fmla="*/ 229 h 429"/>
                <a:gd name="T90" fmla="*/ 427 w 711"/>
                <a:gd name="T91" fmla="*/ 220 h 429"/>
                <a:gd name="T92" fmla="*/ 406 w 711"/>
                <a:gd name="T93" fmla="*/ 209 h 429"/>
                <a:gd name="T94" fmla="*/ 386 w 711"/>
                <a:gd name="T95" fmla="*/ 199 h 429"/>
                <a:gd name="T96" fmla="*/ 367 w 711"/>
                <a:gd name="T97" fmla="*/ 188 h 429"/>
                <a:gd name="T98" fmla="*/ 349 w 711"/>
                <a:gd name="T99" fmla="*/ 176 h 429"/>
                <a:gd name="T100" fmla="*/ 331 w 711"/>
                <a:gd name="T101" fmla="*/ 164 h 429"/>
                <a:gd name="T102" fmla="*/ 427 w 711"/>
                <a:gd name="T103" fmla="*/ 137 h 429"/>
                <a:gd name="T104" fmla="*/ 429 w 711"/>
                <a:gd name="T105" fmla="*/ 136 h 429"/>
                <a:gd name="T106" fmla="*/ 429 w 711"/>
                <a:gd name="T107" fmla="*/ 134 h 429"/>
                <a:gd name="T108" fmla="*/ 429 w 711"/>
                <a:gd name="T109" fmla="*/ 131 h 429"/>
                <a:gd name="T110" fmla="*/ 427 w 711"/>
                <a:gd name="T111" fmla="*/ 130 h 429"/>
                <a:gd name="T112" fmla="*/ 16 w 711"/>
                <a:gd name="T113" fmla="*/ 0 h 429"/>
                <a:gd name="T114" fmla="*/ 15 w 711"/>
                <a:gd name="T115" fmla="*/ 0 h 429"/>
                <a:gd name="T116" fmla="*/ 14 w 711"/>
                <a:gd name="T117" fmla="*/ 1 h 429"/>
                <a:gd name="T118" fmla="*/ 13 w 711"/>
                <a:gd name="T119" fmla="*/ 1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11" h="429">
                  <a:moveTo>
                    <a:pt x="13" y="1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1" y="8"/>
                  </a:lnTo>
                  <a:lnTo>
                    <a:pt x="0" y="252"/>
                  </a:lnTo>
                  <a:lnTo>
                    <a:pt x="1" y="254"/>
                  </a:lnTo>
                  <a:lnTo>
                    <a:pt x="2" y="255"/>
                  </a:lnTo>
                  <a:lnTo>
                    <a:pt x="3" y="257"/>
                  </a:lnTo>
                  <a:lnTo>
                    <a:pt x="5" y="257"/>
                  </a:lnTo>
                  <a:lnTo>
                    <a:pt x="110" y="226"/>
                  </a:lnTo>
                  <a:lnTo>
                    <a:pt x="133" y="244"/>
                  </a:lnTo>
                  <a:lnTo>
                    <a:pt x="158" y="263"/>
                  </a:lnTo>
                  <a:lnTo>
                    <a:pt x="185" y="279"/>
                  </a:lnTo>
                  <a:lnTo>
                    <a:pt x="213" y="295"/>
                  </a:lnTo>
                  <a:lnTo>
                    <a:pt x="242" y="311"/>
                  </a:lnTo>
                  <a:lnTo>
                    <a:pt x="272" y="325"/>
                  </a:lnTo>
                  <a:lnTo>
                    <a:pt x="305" y="339"/>
                  </a:lnTo>
                  <a:lnTo>
                    <a:pt x="337" y="352"/>
                  </a:lnTo>
                  <a:lnTo>
                    <a:pt x="371" y="365"/>
                  </a:lnTo>
                  <a:lnTo>
                    <a:pt x="406" y="376"/>
                  </a:lnTo>
                  <a:lnTo>
                    <a:pt x="442" y="387"/>
                  </a:lnTo>
                  <a:lnTo>
                    <a:pt x="478" y="397"/>
                  </a:lnTo>
                  <a:lnTo>
                    <a:pt x="517" y="406"/>
                  </a:lnTo>
                  <a:lnTo>
                    <a:pt x="555" y="415"/>
                  </a:lnTo>
                  <a:lnTo>
                    <a:pt x="595" y="422"/>
                  </a:lnTo>
                  <a:lnTo>
                    <a:pt x="635" y="429"/>
                  </a:lnTo>
                  <a:lnTo>
                    <a:pt x="637" y="429"/>
                  </a:lnTo>
                  <a:lnTo>
                    <a:pt x="639" y="429"/>
                  </a:lnTo>
                  <a:lnTo>
                    <a:pt x="641" y="427"/>
                  </a:lnTo>
                  <a:lnTo>
                    <a:pt x="710" y="306"/>
                  </a:lnTo>
                  <a:lnTo>
                    <a:pt x="711" y="305"/>
                  </a:lnTo>
                  <a:lnTo>
                    <a:pt x="711" y="303"/>
                  </a:lnTo>
                  <a:lnTo>
                    <a:pt x="709" y="302"/>
                  </a:lnTo>
                  <a:lnTo>
                    <a:pt x="708" y="301"/>
                  </a:lnTo>
                  <a:lnTo>
                    <a:pt x="703" y="300"/>
                  </a:lnTo>
                  <a:lnTo>
                    <a:pt x="674" y="296"/>
                  </a:lnTo>
                  <a:lnTo>
                    <a:pt x="646" y="290"/>
                  </a:lnTo>
                  <a:lnTo>
                    <a:pt x="619" y="285"/>
                  </a:lnTo>
                  <a:lnTo>
                    <a:pt x="593" y="279"/>
                  </a:lnTo>
                  <a:lnTo>
                    <a:pt x="567" y="272"/>
                  </a:lnTo>
                  <a:lnTo>
                    <a:pt x="543" y="265"/>
                  </a:lnTo>
                  <a:lnTo>
                    <a:pt x="518" y="257"/>
                  </a:lnTo>
                  <a:lnTo>
                    <a:pt x="495" y="248"/>
                  </a:lnTo>
                  <a:lnTo>
                    <a:pt x="471" y="239"/>
                  </a:lnTo>
                  <a:lnTo>
                    <a:pt x="448" y="229"/>
                  </a:lnTo>
                  <a:lnTo>
                    <a:pt x="427" y="220"/>
                  </a:lnTo>
                  <a:lnTo>
                    <a:pt x="406" y="209"/>
                  </a:lnTo>
                  <a:lnTo>
                    <a:pt x="386" y="199"/>
                  </a:lnTo>
                  <a:lnTo>
                    <a:pt x="367" y="188"/>
                  </a:lnTo>
                  <a:lnTo>
                    <a:pt x="349" y="176"/>
                  </a:lnTo>
                  <a:lnTo>
                    <a:pt x="331" y="164"/>
                  </a:lnTo>
                  <a:lnTo>
                    <a:pt x="427" y="137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1"/>
                  </a:lnTo>
                  <a:lnTo>
                    <a:pt x="427" y="13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Freeform 76"/>
            <p:cNvSpPr>
              <a:spLocks/>
            </p:cNvSpPr>
            <p:nvPr/>
          </p:nvSpPr>
          <p:spPr bwMode="auto">
            <a:xfrm>
              <a:off x="900" y="3684"/>
              <a:ext cx="694" cy="413"/>
            </a:xfrm>
            <a:custGeom>
              <a:avLst/>
              <a:gdLst>
                <a:gd name="T0" fmla="*/ 405 w 694"/>
                <a:gd name="T1" fmla="*/ 124 h 413"/>
                <a:gd name="T2" fmla="*/ 11 w 694"/>
                <a:gd name="T3" fmla="*/ 0 h 413"/>
                <a:gd name="T4" fmla="*/ 0 w 694"/>
                <a:gd name="T5" fmla="*/ 238 h 413"/>
                <a:gd name="T6" fmla="*/ 103 w 694"/>
                <a:gd name="T7" fmla="*/ 209 h 413"/>
                <a:gd name="T8" fmla="*/ 126 w 694"/>
                <a:gd name="T9" fmla="*/ 227 h 413"/>
                <a:gd name="T10" fmla="*/ 151 w 694"/>
                <a:gd name="T11" fmla="*/ 245 h 413"/>
                <a:gd name="T12" fmla="*/ 178 w 694"/>
                <a:gd name="T13" fmla="*/ 263 h 413"/>
                <a:gd name="T14" fmla="*/ 205 w 694"/>
                <a:gd name="T15" fmla="*/ 279 h 413"/>
                <a:gd name="T16" fmla="*/ 234 w 694"/>
                <a:gd name="T17" fmla="*/ 294 h 413"/>
                <a:gd name="T18" fmla="*/ 264 w 694"/>
                <a:gd name="T19" fmla="*/ 309 h 413"/>
                <a:gd name="T20" fmla="*/ 297 w 694"/>
                <a:gd name="T21" fmla="*/ 323 h 413"/>
                <a:gd name="T22" fmla="*/ 329 w 694"/>
                <a:gd name="T23" fmla="*/ 336 h 413"/>
                <a:gd name="T24" fmla="*/ 363 w 694"/>
                <a:gd name="T25" fmla="*/ 348 h 413"/>
                <a:gd name="T26" fmla="*/ 397 w 694"/>
                <a:gd name="T27" fmla="*/ 360 h 413"/>
                <a:gd name="T28" fmla="*/ 433 w 694"/>
                <a:gd name="T29" fmla="*/ 371 h 413"/>
                <a:gd name="T30" fmla="*/ 470 w 694"/>
                <a:gd name="T31" fmla="*/ 381 h 413"/>
                <a:gd name="T32" fmla="*/ 509 w 694"/>
                <a:gd name="T33" fmla="*/ 390 h 413"/>
                <a:gd name="T34" fmla="*/ 548 w 694"/>
                <a:gd name="T35" fmla="*/ 398 h 413"/>
                <a:gd name="T36" fmla="*/ 587 w 694"/>
                <a:gd name="T37" fmla="*/ 406 h 413"/>
                <a:gd name="T38" fmla="*/ 628 w 694"/>
                <a:gd name="T39" fmla="*/ 413 h 413"/>
                <a:gd name="T40" fmla="*/ 694 w 694"/>
                <a:gd name="T41" fmla="*/ 298 h 413"/>
                <a:gd name="T42" fmla="*/ 663 w 694"/>
                <a:gd name="T43" fmla="*/ 293 h 413"/>
                <a:gd name="T44" fmla="*/ 634 w 694"/>
                <a:gd name="T45" fmla="*/ 288 h 413"/>
                <a:gd name="T46" fmla="*/ 606 w 694"/>
                <a:gd name="T47" fmla="*/ 282 h 413"/>
                <a:gd name="T48" fmla="*/ 578 w 694"/>
                <a:gd name="T49" fmla="*/ 275 h 413"/>
                <a:gd name="T50" fmla="*/ 551 w 694"/>
                <a:gd name="T51" fmla="*/ 268 h 413"/>
                <a:gd name="T52" fmla="*/ 525 w 694"/>
                <a:gd name="T53" fmla="*/ 260 h 413"/>
                <a:gd name="T54" fmla="*/ 500 w 694"/>
                <a:gd name="T55" fmla="*/ 252 h 413"/>
                <a:gd name="T56" fmla="*/ 475 w 694"/>
                <a:gd name="T57" fmla="*/ 242 h 413"/>
                <a:gd name="T58" fmla="*/ 450 w 694"/>
                <a:gd name="T59" fmla="*/ 232 h 413"/>
                <a:gd name="T60" fmla="*/ 427 w 694"/>
                <a:gd name="T61" fmla="*/ 223 h 413"/>
                <a:gd name="T62" fmla="*/ 405 w 694"/>
                <a:gd name="T63" fmla="*/ 212 h 413"/>
                <a:gd name="T64" fmla="*/ 383 w 694"/>
                <a:gd name="T65" fmla="*/ 201 h 413"/>
                <a:gd name="T66" fmla="*/ 363 w 694"/>
                <a:gd name="T67" fmla="*/ 189 h 413"/>
                <a:gd name="T68" fmla="*/ 343 w 694"/>
                <a:gd name="T69" fmla="*/ 178 h 413"/>
                <a:gd name="T70" fmla="*/ 324 w 694"/>
                <a:gd name="T71" fmla="*/ 165 h 413"/>
                <a:gd name="T72" fmla="*/ 307 w 694"/>
                <a:gd name="T73" fmla="*/ 152 h 413"/>
                <a:gd name="T74" fmla="*/ 405 w 694"/>
                <a:gd name="T75" fmla="*/ 124 h 4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94" h="413">
                  <a:moveTo>
                    <a:pt x="405" y="124"/>
                  </a:moveTo>
                  <a:lnTo>
                    <a:pt x="11" y="0"/>
                  </a:lnTo>
                  <a:lnTo>
                    <a:pt x="0" y="238"/>
                  </a:lnTo>
                  <a:lnTo>
                    <a:pt x="103" y="209"/>
                  </a:lnTo>
                  <a:lnTo>
                    <a:pt x="126" y="227"/>
                  </a:lnTo>
                  <a:lnTo>
                    <a:pt x="151" y="245"/>
                  </a:lnTo>
                  <a:lnTo>
                    <a:pt x="178" y="263"/>
                  </a:lnTo>
                  <a:lnTo>
                    <a:pt x="205" y="279"/>
                  </a:lnTo>
                  <a:lnTo>
                    <a:pt x="234" y="294"/>
                  </a:lnTo>
                  <a:lnTo>
                    <a:pt x="264" y="309"/>
                  </a:lnTo>
                  <a:lnTo>
                    <a:pt x="297" y="323"/>
                  </a:lnTo>
                  <a:lnTo>
                    <a:pt x="329" y="336"/>
                  </a:lnTo>
                  <a:lnTo>
                    <a:pt x="363" y="348"/>
                  </a:lnTo>
                  <a:lnTo>
                    <a:pt x="397" y="360"/>
                  </a:lnTo>
                  <a:lnTo>
                    <a:pt x="433" y="371"/>
                  </a:lnTo>
                  <a:lnTo>
                    <a:pt x="470" y="381"/>
                  </a:lnTo>
                  <a:lnTo>
                    <a:pt x="509" y="390"/>
                  </a:lnTo>
                  <a:lnTo>
                    <a:pt x="548" y="398"/>
                  </a:lnTo>
                  <a:lnTo>
                    <a:pt x="587" y="406"/>
                  </a:lnTo>
                  <a:lnTo>
                    <a:pt x="628" y="413"/>
                  </a:lnTo>
                  <a:lnTo>
                    <a:pt x="694" y="298"/>
                  </a:lnTo>
                  <a:lnTo>
                    <a:pt x="663" y="293"/>
                  </a:lnTo>
                  <a:lnTo>
                    <a:pt x="634" y="288"/>
                  </a:lnTo>
                  <a:lnTo>
                    <a:pt x="606" y="282"/>
                  </a:lnTo>
                  <a:lnTo>
                    <a:pt x="578" y="275"/>
                  </a:lnTo>
                  <a:lnTo>
                    <a:pt x="551" y="268"/>
                  </a:lnTo>
                  <a:lnTo>
                    <a:pt x="525" y="260"/>
                  </a:lnTo>
                  <a:lnTo>
                    <a:pt x="500" y="252"/>
                  </a:lnTo>
                  <a:lnTo>
                    <a:pt x="475" y="242"/>
                  </a:lnTo>
                  <a:lnTo>
                    <a:pt x="450" y="232"/>
                  </a:lnTo>
                  <a:lnTo>
                    <a:pt x="427" y="223"/>
                  </a:lnTo>
                  <a:lnTo>
                    <a:pt x="405" y="212"/>
                  </a:lnTo>
                  <a:lnTo>
                    <a:pt x="383" y="201"/>
                  </a:lnTo>
                  <a:lnTo>
                    <a:pt x="363" y="189"/>
                  </a:lnTo>
                  <a:lnTo>
                    <a:pt x="343" y="178"/>
                  </a:lnTo>
                  <a:lnTo>
                    <a:pt x="324" y="165"/>
                  </a:lnTo>
                  <a:lnTo>
                    <a:pt x="307" y="152"/>
                  </a:lnTo>
                  <a:lnTo>
                    <a:pt x="405" y="124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029" name="Group 77"/>
          <p:cNvGrpSpPr>
            <a:grpSpLocks/>
          </p:cNvGrpSpPr>
          <p:nvPr/>
        </p:nvGrpSpPr>
        <p:grpSpPr bwMode="auto">
          <a:xfrm rot="-2950364">
            <a:off x="5338763" y="5297487"/>
            <a:ext cx="990600" cy="542925"/>
            <a:chOff x="864" y="3648"/>
            <a:chExt cx="766" cy="486"/>
          </a:xfrm>
        </p:grpSpPr>
        <p:sp>
          <p:nvSpPr>
            <p:cNvPr id="17440" name="Freeform 78"/>
            <p:cNvSpPr>
              <a:spLocks/>
            </p:cNvSpPr>
            <p:nvPr/>
          </p:nvSpPr>
          <p:spPr bwMode="auto">
            <a:xfrm>
              <a:off x="864" y="3648"/>
              <a:ext cx="766" cy="486"/>
            </a:xfrm>
            <a:custGeom>
              <a:avLst/>
              <a:gdLst>
                <a:gd name="T0" fmla="*/ 20 w 766"/>
                <a:gd name="T1" fmla="*/ 12 h 486"/>
                <a:gd name="T2" fmla="*/ 12 w 766"/>
                <a:gd name="T3" fmla="*/ 26 h 486"/>
                <a:gd name="T4" fmla="*/ 0 w 766"/>
                <a:gd name="T5" fmla="*/ 273 h 486"/>
                <a:gd name="T6" fmla="*/ 3 w 766"/>
                <a:gd name="T7" fmla="*/ 290 h 486"/>
                <a:gd name="T8" fmla="*/ 13 w 766"/>
                <a:gd name="T9" fmla="*/ 303 h 486"/>
                <a:gd name="T10" fmla="*/ 29 w 766"/>
                <a:gd name="T11" fmla="*/ 311 h 486"/>
                <a:gd name="T12" fmla="*/ 45 w 766"/>
                <a:gd name="T13" fmla="*/ 310 h 486"/>
                <a:gd name="T14" fmla="*/ 156 w 766"/>
                <a:gd name="T15" fmla="*/ 304 h 486"/>
                <a:gd name="T16" fmla="*/ 209 w 766"/>
                <a:gd name="T17" fmla="*/ 337 h 486"/>
                <a:gd name="T18" fmla="*/ 266 w 766"/>
                <a:gd name="T19" fmla="*/ 368 h 486"/>
                <a:gd name="T20" fmla="*/ 329 w 766"/>
                <a:gd name="T21" fmla="*/ 396 h 486"/>
                <a:gd name="T22" fmla="*/ 395 w 766"/>
                <a:gd name="T23" fmla="*/ 421 h 486"/>
                <a:gd name="T24" fmla="*/ 465 w 766"/>
                <a:gd name="T25" fmla="*/ 443 h 486"/>
                <a:gd name="T26" fmla="*/ 540 w 766"/>
                <a:gd name="T27" fmla="*/ 462 h 486"/>
                <a:gd name="T28" fmla="*/ 618 w 766"/>
                <a:gd name="T29" fmla="*/ 479 h 486"/>
                <a:gd name="T30" fmla="*/ 664 w 766"/>
                <a:gd name="T31" fmla="*/ 486 h 486"/>
                <a:gd name="T32" fmla="*/ 674 w 766"/>
                <a:gd name="T33" fmla="*/ 484 h 486"/>
                <a:gd name="T34" fmla="*/ 684 w 766"/>
                <a:gd name="T35" fmla="*/ 479 h 486"/>
                <a:gd name="T36" fmla="*/ 692 w 766"/>
                <a:gd name="T37" fmla="*/ 471 h 486"/>
                <a:gd name="T38" fmla="*/ 761 w 766"/>
                <a:gd name="T39" fmla="*/ 352 h 486"/>
                <a:gd name="T40" fmla="*/ 764 w 766"/>
                <a:gd name="T41" fmla="*/ 343 h 486"/>
                <a:gd name="T42" fmla="*/ 765 w 766"/>
                <a:gd name="T43" fmla="*/ 326 h 486"/>
                <a:gd name="T44" fmla="*/ 757 w 766"/>
                <a:gd name="T45" fmla="*/ 311 h 486"/>
                <a:gd name="T46" fmla="*/ 743 w 766"/>
                <a:gd name="T47" fmla="*/ 301 h 486"/>
                <a:gd name="T48" fmla="*/ 691 w 766"/>
                <a:gd name="T49" fmla="*/ 291 h 486"/>
                <a:gd name="T50" fmla="*/ 608 w 766"/>
                <a:gd name="T51" fmla="*/ 271 h 486"/>
                <a:gd name="T52" fmla="*/ 531 w 766"/>
                <a:gd name="T53" fmla="*/ 247 h 486"/>
                <a:gd name="T54" fmla="*/ 461 w 766"/>
                <a:gd name="T55" fmla="*/ 217 h 486"/>
                <a:gd name="T56" fmla="*/ 451 w 766"/>
                <a:gd name="T57" fmla="*/ 195 h 486"/>
                <a:gd name="T58" fmla="*/ 461 w 766"/>
                <a:gd name="T59" fmla="*/ 190 h 486"/>
                <a:gd name="T60" fmla="*/ 470 w 766"/>
                <a:gd name="T61" fmla="*/ 182 h 486"/>
                <a:gd name="T62" fmla="*/ 475 w 766"/>
                <a:gd name="T63" fmla="*/ 172 h 486"/>
                <a:gd name="T64" fmla="*/ 477 w 766"/>
                <a:gd name="T65" fmla="*/ 161 h 486"/>
                <a:gd name="T66" fmla="*/ 477 w 766"/>
                <a:gd name="T67" fmla="*/ 155 h 486"/>
                <a:gd name="T68" fmla="*/ 473 w 766"/>
                <a:gd name="T69" fmla="*/ 144 h 486"/>
                <a:gd name="T70" fmla="*/ 467 w 766"/>
                <a:gd name="T71" fmla="*/ 135 h 486"/>
                <a:gd name="T72" fmla="*/ 457 w 766"/>
                <a:gd name="T73" fmla="*/ 128 h 486"/>
                <a:gd name="T74" fmla="*/ 57 w 766"/>
                <a:gd name="T75" fmla="*/ 1 h 486"/>
                <a:gd name="T76" fmla="*/ 41 w 766"/>
                <a:gd name="T77" fmla="*/ 0 h 486"/>
                <a:gd name="T78" fmla="*/ 27 w 766"/>
                <a:gd name="T79" fmla="*/ 6 h 4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66" h="486">
                  <a:moveTo>
                    <a:pt x="26" y="6"/>
                  </a:moveTo>
                  <a:lnTo>
                    <a:pt x="20" y="12"/>
                  </a:lnTo>
                  <a:lnTo>
                    <a:pt x="15" y="18"/>
                  </a:lnTo>
                  <a:lnTo>
                    <a:pt x="12" y="26"/>
                  </a:lnTo>
                  <a:lnTo>
                    <a:pt x="11" y="34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3" y="290"/>
                  </a:lnTo>
                  <a:lnTo>
                    <a:pt x="7" y="297"/>
                  </a:lnTo>
                  <a:lnTo>
                    <a:pt x="13" y="303"/>
                  </a:lnTo>
                  <a:lnTo>
                    <a:pt x="21" y="308"/>
                  </a:lnTo>
                  <a:lnTo>
                    <a:pt x="29" y="311"/>
                  </a:lnTo>
                  <a:lnTo>
                    <a:pt x="37" y="311"/>
                  </a:lnTo>
                  <a:lnTo>
                    <a:pt x="45" y="310"/>
                  </a:lnTo>
                  <a:lnTo>
                    <a:pt x="132" y="286"/>
                  </a:lnTo>
                  <a:lnTo>
                    <a:pt x="156" y="304"/>
                  </a:lnTo>
                  <a:lnTo>
                    <a:pt x="182" y="321"/>
                  </a:lnTo>
                  <a:lnTo>
                    <a:pt x="209" y="337"/>
                  </a:lnTo>
                  <a:lnTo>
                    <a:pt x="237" y="353"/>
                  </a:lnTo>
                  <a:lnTo>
                    <a:pt x="266" y="368"/>
                  </a:lnTo>
                  <a:lnTo>
                    <a:pt x="297" y="382"/>
                  </a:lnTo>
                  <a:lnTo>
                    <a:pt x="329" y="396"/>
                  </a:lnTo>
                  <a:lnTo>
                    <a:pt x="362" y="409"/>
                  </a:lnTo>
                  <a:lnTo>
                    <a:pt x="395" y="421"/>
                  </a:lnTo>
                  <a:lnTo>
                    <a:pt x="430" y="433"/>
                  </a:lnTo>
                  <a:lnTo>
                    <a:pt x="465" y="443"/>
                  </a:lnTo>
                  <a:lnTo>
                    <a:pt x="502" y="453"/>
                  </a:lnTo>
                  <a:lnTo>
                    <a:pt x="540" y="462"/>
                  </a:lnTo>
                  <a:lnTo>
                    <a:pt x="579" y="470"/>
                  </a:lnTo>
                  <a:lnTo>
                    <a:pt x="618" y="479"/>
                  </a:lnTo>
                  <a:lnTo>
                    <a:pt x="658" y="485"/>
                  </a:lnTo>
                  <a:lnTo>
                    <a:pt x="664" y="486"/>
                  </a:lnTo>
                  <a:lnTo>
                    <a:pt x="669" y="485"/>
                  </a:lnTo>
                  <a:lnTo>
                    <a:pt x="674" y="484"/>
                  </a:lnTo>
                  <a:lnTo>
                    <a:pt x="679" y="482"/>
                  </a:lnTo>
                  <a:lnTo>
                    <a:pt x="684" y="479"/>
                  </a:lnTo>
                  <a:lnTo>
                    <a:pt x="688" y="476"/>
                  </a:lnTo>
                  <a:lnTo>
                    <a:pt x="692" y="471"/>
                  </a:lnTo>
                  <a:lnTo>
                    <a:pt x="695" y="466"/>
                  </a:lnTo>
                  <a:lnTo>
                    <a:pt x="761" y="352"/>
                  </a:lnTo>
                  <a:lnTo>
                    <a:pt x="763" y="348"/>
                  </a:lnTo>
                  <a:lnTo>
                    <a:pt x="764" y="343"/>
                  </a:lnTo>
                  <a:lnTo>
                    <a:pt x="766" y="334"/>
                  </a:lnTo>
                  <a:lnTo>
                    <a:pt x="765" y="326"/>
                  </a:lnTo>
                  <a:lnTo>
                    <a:pt x="762" y="319"/>
                  </a:lnTo>
                  <a:lnTo>
                    <a:pt x="757" y="311"/>
                  </a:lnTo>
                  <a:lnTo>
                    <a:pt x="751" y="305"/>
                  </a:lnTo>
                  <a:lnTo>
                    <a:pt x="743" y="301"/>
                  </a:lnTo>
                  <a:lnTo>
                    <a:pt x="735" y="299"/>
                  </a:lnTo>
                  <a:lnTo>
                    <a:pt x="691" y="291"/>
                  </a:lnTo>
                  <a:lnTo>
                    <a:pt x="649" y="281"/>
                  </a:lnTo>
                  <a:lnTo>
                    <a:pt x="608" y="271"/>
                  </a:lnTo>
                  <a:lnTo>
                    <a:pt x="569" y="260"/>
                  </a:lnTo>
                  <a:lnTo>
                    <a:pt x="531" y="247"/>
                  </a:lnTo>
                  <a:lnTo>
                    <a:pt x="495" y="233"/>
                  </a:lnTo>
                  <a:lnTo>
                    <a:pt x="461" y="217"/>
                  </a:lnTo>
                  <a:lnTo>
                    <a:pt x="429" y="201"/>
                  </a:lnTo>
                  <a:lnTo>
                    <a:pt x="451" y="195"/>
                  </a:lnTo>
                  <a:lnTo>
                    <a:pt x="456" y="193"/>
                  </a:lnTo>
                  <a:lnTo>
                    <a:pt x="461" y="190"/>
                  </a:lnTo>
                  <a:lnTo>
                    <a:pt x="466" y="187"/>
                  </a:lnTo>
                  <a:lnTo>
                    <a:pt x="470" y="182"/>
                  </a:lnTo>
                  <a:lnTo>
                    <a:pt x="473" y="178"/>
                  </a:lnTo>
                  <a:lnTo>
                    <a:pt x="475" y="172"/>
                  </a:lnTo>
                  <a:lnTo>
                    <a:pt x="477" y="167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5"/>
                  </a:lnTo>
                  <a:lnTo>
                    <a:pt x="475" y="149"/>
                  </a:lnTo>
                  <a:lnTo>
                    <a:pt x="473" y="144"/>
                  </a:lnTo>
                  <a:lnTo>
                    <a:pt x="470" y="139"/>
                  </a:lnTo>
                  <a:lnTo>
                    <a:pt x="467" y="135"/>
                  </a:lnTo>
                  <a:lnTo>
                    <a:pt x="462" y="131"/>
                  </a:lnTo>
                  <a:lnTo>
                    <a:pt x="457" y="128"/>
                  </a:lnTo>
                  <a:lnTo>
                    <a:pt x="452" y="126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7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49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79"/>
            <p:cNvSpPr>
              <a:spLocks/>
            </p:cNvSpPr>
            <p:nvPr/>
          </p:nvSpPr>
          <p:spPr bwMode="auto">
            <a:xfrm>
              <a:off x="892" y="3675"/>
              <a:ext cx="711" cy="429"/>
            </a:xfrm>
            <a:custGeom>
              <a:avLst/>
              <a:gdLst>
                <a:gd name="T0" fmla="*/ 13 w 711"/>
                <a:gd name="T1" fmla="*/ 1 h 429"/>
                <a:gd name="T2" fmla="*/ 12 w 711"/>
                <a:gd name="T3" fmla="*/ 2 h 429"/>
                <a:gd name="T4" fmla="*/ 12 w 711"/>
                <a:gd name="T5" fmla="*/ 4 h 429"/>
                <a:gd name="T6" fmla="*/ 11 w 711"/>
                <a:gd name="T7" fmla="*/ 8 h 429"/>
                <a:gd name="T8" fmla="*/ 0 w 711"/>
                <a:gd name="T9" fmla="*/ 252 h 429"/>
                <a:gd name="T10" fmla="*/ 1 w 711"/>
                <a:gd name="T11" fmla="*/ 254 h 429"/>
                <a:gd name="T12" fmla="*/ 2 w 711"/>
                <a:gd name="T13" fmla="*/ 255 h 429"/>
                <a:gd name="T14" fmla="*/ 3 w 711"/>
                <a:gd name="T15" fmla="*/ 257 h 429"/>
                <a:gd name="T16" fmla="*/ 5 w 711"/>
                <a:gd name="T17" fmla="*/ 257 h 429"/>
                <a:gd name="T18" fmla="*/ 110 w 711"/>
                <a:gd name="T19" fmla="*/ 226 h 429"/>
                <a:gd name="T20" fmla="*/ 133 w 711"/>
                <a:gd name="T21" fmla="*/ 244 h 429"/>
                <a:gd name="T22" fmla="*/ 158 w 711"/>
                <a:gd name="T23" fmla="*/ 263 h 429"/>
                <a:gd name="T24" fmla="*/ 185 w 711"/>
                <a:gd name="T25" fmla="*/ 279 h 429"/>
                <a:gd name="T26" fmla="*/ 213 w 711"/>
                <a:gd name="T27" fmla="*/ 295 h 429"/>
                <a:gd name="T28" fmla="*/ 242 w 711"/>
                <a:gd name="T29" fmla="*/ 311 h 429"/>
                <a:gd name="T30" fmla="*/ 272 w 711"/>
                <a:gd name="T31" fmla="*/ 325 h 429"/>
                <a:gd name="T32" fmla="*/ 305 w 711"/>
                <a:gd name="T33" fmla="*/ 339 h 429"/>
                <a:gd name="T34" fmla="*/ 337 w 711"/>
                <a:gd name="T35" fmla="*/ 352 h 429"/>
                <a:gd name="T36" fmla="*/ 371 w 711"/>
                <a:gd name="T37" fmla="*/ 365 h 429"/>
                <a:gd name="T38" fmla="*/ 406 w 711"/>
                <a:gd name="T39" fmla="*/ 376 h 429"/>
                <a:gd name="T40" fmla="*/ 442 w 711"/>
                <a:gd name="T41" fmla="*/ 387 h 429"/>
                <a:gd name="T42" fmla="*/ 478 w 711"/>
                <a:gd name="T43" fmla="*/ 397 h 429"/>
                <a:gd name="T44" fmla="*/ 517 w 711"/>
                <a:gd name="T45" fmla="*/ 406 h 429"/>
                <a:gd name="T46" fmla="*/ 555 w 711"/>
                <a:gd name="T47" fmla="*/ 415 h 429"/>
                <a:gd name="T48" fmla="*/ 595 w 711"/>
                <a:gd name="T49" fmla="*/ 422 h 429"/>
                <a:gd name="T50" fmla="*/ 635 w 711"/>
                <a:gd name="T51" fmla="*/ 429 h 429"/>
                <a:gd name="T52" fmla="*/ 637 w 711"/>
                <a:gd name="T53" fmla="*/ 429 h 429"/>
                <a:gd name="T54" fmla="*/ 639 w 711"/>
                <a:gd name="T55" fmla="*/ 429 h 429"/>
                <a:gd name="T56" fmla="*/ 641 w 711"/>
                <a:gd name="T57" fmla="*/ 427 h 429"/>
                <a:gd name="T58" fmla="*/ 710 w 711"/>
                <a:gd name="T59" fmla="*/ 306 h 429"/>
                <a:gd name="T60" fmla="*/ 711 w 711"/>
                <a:gd name="T61" fmla="*/ 305 h 429"/>
                <a:gd name="T62" fmla="*/ 711 w 711"/>
                <a:gd name="T63" fmla="*/ 303 h 429"/>
                <a:gd name="T64" fmla="*/ 709 w 711"/>
                <a:gd name="T65" fmla="*/ 302 h 429"/>
                <a:gd name="T66" fmla="*/ 708 w 711"/>
                <a:gd name="T67" fmla="*/ 301 h 429"/>
                <a:gd name="T68" fmla="*/ 703 w 711"/>
                <a:gd name="T69" fmla="*/ 300 h 429"/>
                <a:gd name="T70" fmla="*/ 674 w 711"/>
                <a:gd name="T71" fmla="*/ 296 h 429"/>
                <a:gd name="T72" fmla="*/ 646 w 711"/>
                <a:gd name="T73" fmla="*/ 290 h 429"/>
                <a:gd name="T74" fmla="*/ 619 w 711"/>
                <a:gd name="T75" fmla="*/ 285 h 429"/>
                <a:gd name="T76" fmla="*/ 593 w 711"/>
                <a:gd name="T77" fmla="*/ 279 h 429"/>
                <a:gd name="T78" fmla="*/ 567 w 711"/>
                <a:gd name="T79" fmla="*/ 272 h 429"/>
                <a:gd name="T80" fmla="*/ 543 w 711"/>
                <a:gd name="T81" fmla="*/ 265 h 429"/>
                <a:gd name="T82" fmla="*/ 518 w 711"/>
                <a:gd name="T83" fmla="*/ 257 h 429"/>
                <a:gd name="T84" fmla="*/ 495 w 711"/>
                <a:gd name="T85" fmla="*/ 248 h 429"/>
                <a:gd name="T86" fmla="*/ 471 w 711"/>
                <a:gd name="T87" fmla="*/ 239 h 429"/>
                <a:gd name="T88" fmla="*/ 448 w 711"/>
                <a:gd name="T89" fmla="*/ 229 h 429"/>
                <a:gd name="T90" fmla="*/ 427 w 711"/>
                <a:gd name="T91" fmla="*/ 220 h 429"/>
                <a:gd name="T92" fmla="*/ 406 w 711"/>
                <a:gd name="T93" fmla="*/ 209 h 429"/>
                <a:gd name="T94" fmla="*/ 386 w 711"/>
                <a:gd name="T95" fmla="*/ 199 h 429"/>
                <a:gd name="T96" fmla="*/ 367 w 711"/>
                <a:gd name="T97" fmla="*/ 188 h 429"/>
                <a:gd name="T98" fmla="*/ 349 w 711"/>
                <a:gd name="T99" fmla="*/ 176 h 429"/>
                <a:gd name="T100" fmla="*/ 331 w 711"/>
                <a:gd name="T101" fmla="*/ 164 h 429"/>
                <a:gd name="T102" fmla="*/ 427 w 711"/>
                <a:gd name="T103" fmla="*/ 137 h 429"/>
                <a:gd name="T104" fmla="*/ 429 w 711"/>
                <a:gd name="T105" fmla="*/ 136 h 429"/>
                <a:gd name="T106" fmla="*/ 429 w 711"/>
                <a:gd name="T107" fmla="*/ 134 h 429"/>
                <a:gd name="T108" fmla="*/ 429 w 711"/>
                <a:gd name="T109" fmla="*/ 131 h 429"/>
                <a:gd name="T110" fmla="*/ 427 w 711"/>
                <a:gd name="T111" fmla="*/ 130 h 429"/>
                <a:gd name="T112" fmla="*/ 16 w 711"/>
                <a:gd name="T113" fmla="*/ 0 h 429"/>
                <a:gd name="T114" fmla="*/ 15 w 711"/>
                <a:gd name="T115" fmla="*/ 0 h 429"/>
                <a:gd name="T116" fmla="*/ 14 w 711"/>
                <a:gd name="T117" fmla="*/ 1 h 429"/>
                <a:gd name="T118" fmla="*/ 13 w 711"/>
                <a:gd name="T119" fmla="*/ 1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11" h="429">
                  <a:moveTo>
                    <a:pt x="13" y="1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1" y="8"/>
                  </a:lnTo>
                  <a:lnTo>
                    <a:pt x="0" y="252"/>
                  </a:lnTo>
                  <a:lnTo>
                    <a:pt x="1" y="254"/>
                  </a:lnTo>
                  <a:lnTo>
                    <a:pt x="2" y="255"/>
                  </a:lnTo>
                  <a:lnTo>
                    <a:pt x="3" y="257"/>
                  </a:lnTo>
                  <a:lnTo>
                    <a:pt x="5" y="257"/>
                  </a:lnTo>
                  <a:lnTo>
                    <a:pt x="110" y="226"/>
                  </a:lnTo>
                  <a:lnTo>
                    <a:pt x="133" y="244"/>
                  </a:lnTo>
                  <a:lnTo>
                    <a:pt x="158" y="263"/>
                  </a:lnTo>
                  <a:lnTo>
                    <a:pt x="185" y="279"/>
                  </a:lnTo>
                  <a:lnTo>
                    <a:pt x="213" y="295"/>
                  </a:lnTo>
                  <a:lnTo>
                    <a:pt x="242" y="311"/>
                  </a:lnTo>
                  <a:lnTo>
                    <a:pt x="272" y="325"/>
                  </a:lnTo>
                  <a:lnTo>
                    <a:pt x="305" y="339"/>
                  </a:lnTo>
                  <a:lnTo>
                    <a:pt x="337" y="352"/>
                  </a:lnTo>
                  <a:lnTo>
                    <a:pt x="371" y="365"/>
                  </a:lnTo>
                  <a:lnTo>
                    <a:pt x="406" y="376"/>
                  </a:lnTo>
                  <a:lnTo>
                    <a:pt x="442" y="387"/>
                  </a:lnTo>
                  <a:lnTo>
                    <a:pt x="478" y="397"/>
                  </a:lnTo>
                  <a:lnTo>
                    <a:pt x="517" y="406"/>
                  </a:lnTo>
                  <a:lnTo>
                    <a:pt x="555" y="415"/>
                  </a:lnTo>
                  <a:lnTo>
                    <a:pt x="595" y="422"/>
                  </a:lnTo>
                  <a:lnTo>
                    <a:pt x="635" y="429"/>
                  </a:lnTo>
                  <a:lnTo>
                    <a:pt x="637" y="429"/>
                  </a:lnTo>
                  <a:lnTo>
                    <a:pt x="639" y="429"/>
                  </a:lnTo>
                  <a:lnTo>
                    <a:pt x="641" y="427"/>
                  </a:lnTo>
                  <a:lnTo>
                    <a:pt x="710" y="306"/>
                  </a:lnTo>
                  <a:lnTo>
                    <a:pt x="711" y="305"/>
                  </a:lnTo>
                  <a:lnTo>
                    <a:pt x="711" y="303"/>
                  </a:lnTo>
                  <a:lnTo>
                    <a:pt x="709" y="302"/>
                  </a:lnTo>
                  <a:lnTo>
                    <a:pt x="708" y="301"/>
                  </a:lnTo>
                  <a:lnTo>
                    <a:pt x="703" y="300"/>
                  </a:lnTo>
                  <a:lnTo>
                    <a:pt x="674" y="296"/>
                  </a:lnTo>
                  <a:lnTo>
                    <a:pt x="646" y="290"/>
                  </a:lnTo>
                  <a:lnTo>
                    <a:pt x="619" y="285"/>
                  </a:lnTo>
                  <a:lnTo>
                    <a:pt x="593" y="279"/>
                  </a:lnTo>
                  <a:lnTo>
                    <a:pt x="567" y="272"/>
                  </a:lnTo>
                  <a:lnTo>
                    <a:pt x="543" y="265"/>
                  </a:lnTo>
                  <a:lnTo>
                    <a:pt x="518" y="257"/>
                  </a:lnTo>
                  <a:lnTo>
                    <a:pt x="495" y="248"/>
                  </a:lnTo>
                  <a:lnTo>
                    <a:pt x="471" y="239"/>
                  </a:lnTo>
                  <a:lnTo>
                    <a:pt x="448" y="229"/>
                  </a:lnTo>
                  <a:lnTo>
                    <a:pt x="427" y="220"/>
                  </a:lnTo>
                  <a:lnTo>
                    <a:pt x="406" y="209"/>
                  </a:lnTo>
                  <a:lnTo>
                    <a:pt x="386" y="199"/>
                  </a:lnTo>
                  <a:lnTo>
                    <a:pt x="367" y="188"/>
                  </a:lnTo>
                  <a:lnTo>
                    <a:pt x="349" y="176"/>
                  </a:lnTo>
                  <a:lnTo>
                    <a:pt x="331" y="164"/>
                  </a:lnTo>
                  <a:lnTo>
                    <a:pt x="427" y="137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1"/>
                  </a:lnTo>
                  <a:lnTo>
                    <a:pt x="427" y="13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Freeform 80"/>
            <p:cNvSpPr>
              <a:spLocks/>
            </p:cNvSpPr>
            <p:nvPr/>
          </p:nvSpPr>
          <p:spPr bwMode="auto">
            <a:xfrm>
              <a:off x="900" y="3684"/>
              <a:ext cx="694" cy="413"/>
            </a:xfrm>
            <a:custGeom>
              <a:avLst/>
              <a:gdLst>
                <a:gd name="T0" fmla="*/ 405 w 694"/>
                <a:gd name="T1" fmla="*/ 124 h 413"/>
                <a:gd name="T2" fmla="*/ 11 w 694"/>
                <a:gd name="T3" fmla="*/ 0 h 413"/>
                <a:gd name="T4" fmla="*/ 0 w 694"/>
                <a:gd name="T5" fmla="*/ 238 h 413"/>
                <a:gd name="T6" fmla="*/ 103 w 694"/>
                <a:gd name="T7" fmla="*/ 209 h 413"/>
                <a:gd name="T8" fmla="*/ 126 w 694"/>
                <a:gd name="T9" fmla="*/ 227 h 413"/>
                <a:gd name="T10" fmla="*/ 151 w 694"/>
                <a:gd name="T11" fmla="*/ 245 h 413"/>
                <a:gd name="T12" fmla="*/ 178 w 694"/>
                <a:gd name="T13" fmla="*/ 263 h 413"/>
                <a:gd name="T14" fmla="*/ 205 w 694"/>
                <a:gd name="T15" fmla="*/ 279 h 413"/>
                <a:gd name="T16" fmla="*/ 234 w 694"/>
                <a:gd name="T17" fmla="*/ 294 h 413"/>
                <a:gd name="T18" fmla="*/ 264 w 694"/>
                <a:gd name="T19" fmla="*/ 309 h 413"/>
                <a:gd name="T20" fmla="*/ 297 w 694"/>
                <a:gd name="T21" fmla="*/ 323 h 413"/>
                <a:gd name="T22" fmla="*/ 329 w 694"/>
                <a:gd name="T23" fmla="*/ 336 h 413"/>
                <a:gd name="T24" fmla="*/ 363 w 694"/>
                <a:gd name="T25" fmla="*/ 348 h 413"/>
                <a:gd name="T26" fmla="*/ 397 w 694"/>
                <a:gd name="T27" fmla="*/ 360 h 413"/>
                <a:gd name="T28" fmla="*/ 433 w 694"/>
                <a:gd name="T29" fmla="*/ 371 h 413"/>
                <a:gd name="T30" fmla="*/ 470 w 694"/>
                <a:gd name="T31" fmla="*/ 381 h 413"/>
                <a:gd name="T32" fmla="*/ 509 w 694"/>
                <a:gd name="T33" fmla="*/ 390 h 413"/>
                <a:gd name="T34" fmla="*/ 548 w 694"/>
                <a:gd name="T35" fmla="*/ 398 h 413"/>
                <a:gd name="T36" fmla="*/ 587 w 694"/>
                <a:gd name="T37" fmla="*/ 406 h 413"/>
                <a:gd name="T38" fmla="*/ 628 w 694"/>
                <a:gd name="T39" fmla="*/ 413 h 413"/>
                <a:gd name="T40" fmla="*/ 694 w 694"/>
                <a:gd name="T41" fmla="*/ 298 h 413"/>
                <a:gd name="T42" fmla="*/ 663 w 694"/>
                <a:gd name="T43" fmla="*/ 293 h 413"/>
                <a:gd name="T44" fmla="*/ 634 w 694"/>
                <a:gd name="T45" fmla="*/ 288 h 413"/>
                <a:gd name="T46" fmla="*/ 606 w 694"/>
                <a:gd name="T47" fmla="*/ 282 h 413"/>
                <a:gd name="T48" fmla="*/ 578 w 694"/>
                <a:gd name="T49" fmla="*/ 275 h 413"/>
                <a:gd name="T50" fmla="*/ 551 w 694"/>
                <a:gd name="T51" fmla="*/ 268 h 413"/>
                <a:gd name="T52" fmla="*/ 525 w 694"/>
                <a:gd name="T53" fmla="*/ 260 h 413"/>
                <a:gd name="T54" fmla="*/ 500 w 694"/>
                <a:gd name="T55" fmla="*/ 252 h 413"/>
                <a:gd name="T56" fmla="*/ 475 w 694"/>
                <a:gd name="T57" fmla="*/ 242 h 413"/>
                <a:gd name="T58" fmla="*/ 450 w 694"/>
                <a:gd name="T59" fmla="*/ 232 h 413"/>
                <a:gd name="T60" fmla="*/ 427 w 694"/>
                <a:gd name="T61" fmla="*/ 223 h 413"/>
                <a:gd name="T62" fmla="*/ 405 w 694"/>
                <a:gd name="T63" fmla="*/ 212 h 413"/>
                <a:gd name="T64" fmla="*/ 383 w 694"/>
                <a:gd name="T65" fmla="*/ 201 h 413"/>
                <a:gd name="T66" fmla="*/ 363 w 694"/>
                <a:gd name="T67" fmla="*/ 189 h 413"/>
                <a:gd name="T68" fmla="*/ 343 w 694"/>
                <a:gd name="T69" fmla="*/ 178 h 413"/>
                <a:gd name="T70" fmla="*/ 324 w 694"/>
                <a:gd name="T71" fmla="*/ 165 h 413"/>
                <a:gd name="T72" fmla="*/ 307 w 694"/>
                <a:gd name="T73" fmla="*/ 152 h 413"/>
                <a:gd name="T74" fmla="*/ 405 w 694"/>
                <a:gd name="T75" fmla="*/ 124 h 4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94" h="413">
                  <a:moveTo>
                    <a:pt x="405" y="124"/>
                  </a:moveTo>
                  <a:lnTo>
                    <a:pt x="11" y="0"/>
                  </a:lnTo>
                  <a:lnTo>
                    <a:pt x="0" y="238"/>
                  </a:lnTo>
                  <a:lnTo>
                    <a:pt x="103" y="209"/>
                  </a:lnTo>
                  <a:lnTo>
                    <a:pt x="126" y="227"/>
                  </a:lnTo>
                  <a:lnTo>
                    <a:pt x="151" y="245"/>
                  </a:lnTo>
                  <a:lnTo>
                    <a:pt x="178" y="263"/>
                  </a:lnTo>
                  <a:lnTo>
                    <a:pt x="205" y="279"/>
                  </a:lnTo>
                  <a:lnTo>
                    <a:pt x="234" y="294"/>
                  </a:lnTo>
                  <a:lnTo>
                    <a:pt x="264" y="309"/>
                  </a:lnTo>
                  <a:lnTo>
                    <a:pt x="297" y="323"/>
                  </a:lnTo>
                  <a:lnTo>
                    <a:pt x="329" y="336"/>
                  </a:lnTo>
                  <a:lnTo>
                    <a:pt x="363" y="348"/>
                  </a:lnTo>
                  <a:lnTo>
                    <a:pt x="397" y="360"/>
                  </a:lnTo>
                  <a:lnTo>
                    <a:pt x="433" y="371"/>
                  </a:lnTo>
                  <a:lnTo>
                    <a:pt x="470" y="381"/>
                  </a:lnTo>
                  <a:lnTo>
                    <a:pt x="509" y="390"/>
                  </a:lnTo>
                  <a:lnTo>
                    <a:pt x="548" y="398"/>
                  </a:lnTo>
                  <a:lnTo>
                    <a:pt x="587" y="406"/>
                  </a:lnTo>
                  <a:lnTo>
                    <a:pt x="628" y="413"/>
                  </a:lnTo>
                  <a:lnTo>
                    <a:pt x="694" y="298"/>
                  </a:lnTo>
                  <a:lnTo>
                    <a:pt x="663" y="293"/>
                  </a:lnTo>
                  <a:lnTo>
                    <a:pt x="634" y="288"/>
                  </a:lnTo>
                  <a:lnTo>
                    <a:pt x="606" y="282"/>
                  </a:lnTo>
                  <a:lnTo>
                    <a:pt x="578" y="275"/>
                  </a:lnTo>
                  <a:lnTo>
                    <a:pt x="551" y="268"/>
                  </a:lnTo>
                  <a:lnTo>
                    <a:pt x="525" y="260"/>
                  </a:lnTo>
                  <a:lnTo>
                    <a:pt x="500" y="252"/>
                  </a:lnTo>
                  <a:lnTo>
                    <a:pt x="475" y="242"/>
                  </a:lnTo>
                  <a:lnTo>
                    <a:pt x="450" y="232"/>
                  </a:lnTo>
                  <a:lnTo>
                    <a:pt x="427" y="223"/>
                  </a:lnTo>
                  <a:lnTo>
                    <a:pt x="405" y="212"/>
                  </a:lnTo>
                  <a:lnTo>
                    <a:pt x="383" y="201"/>
                  </a:lnTo>
                  <a:lnTo>
                    <a:pt x="363" y="189"/>
                  </a:lnTo>
                  <a:lnTo>
                    <a:pt x="343" y="178"/>
                  </a:lnTo>
                  <a:lnTo>
                    <a:pt x="324" y="165"/>
                  </a:lnTo>
                  <a:lnTo>
                    <a:pt x="307" y="152"/>
                  </a:lnTo>
                  <a:lnTo>
                    <a:pt x="405" y="124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033" name="Group 81"/>
          <p:cNvGrpSpPr>
            <a:grpSpLocks/>
          </p:cNvGrpSpPr>
          <p:nvPr/>
        </p:nvGrpSpPr>
        <p:grpSpPr bwMode="auto">
          <a:xfrm>
            <a:off x="3200400" y="5378450"/>
            <a:ext cx="914400" cy="619125"/>
            <a:chOff x="864" y="3648"/>
            <a:chExt cx="766" cy="486"/>
          </a:xfrm>
        </p:grpSpPr>
        <p:sp>
          <p:nvSpPr>
            <p:cNvPr id="17437" name="Freeform 82"/>
            <p:cNvSpPr>
              <a:spLocks/>
            </p:cNvSpPr>
            <p:nvPr/>
          </p:nvSpPr>
          <p:spPr bwMode="auto">
            <a:xfrm>
              <a:off x="864" y="3648"/>
              <a:ext cx="766" cy="486"/>
            </a:xfrm>
            <a:custGeom>
              <a:avLst/>
              <a:gdLst>
                <a:gd name="T0" fmla="*/ 20 w 766"/>
                <a:gd name="T1" fmla="*/ 12 h 486"/>
                <a:gd name="T2" fmla="*/ 12 w 766"/>
                <a:gd name="T3" fmla="*/ 26 h 486"/>
                <a:gd name="T4" fmla="*/ 0 w 766"/>
                <a:gd name="T5" fmla="*/ 273 h 486"/>
                <a:gd name="T6" fmla="*/ 3 w 766"/>
                <a:gd name="T7" fmla="*/ 290 h 486"/>
                <a:gd name="T8" fmla="*/ 13 w 766"/>
                <a:gd name="T9" fmla="*/ 303 h 486"/>
                <a:gd name="T10" fmla="*/ 29 w 766"/>
                <a:gd name="T11" fmla="*/ 311 h 486"/>
                <a:gd name="T12" fmla="*/ 45 w 766"/>
                <a:gd name="T13" fmla="*/ 310 h 486"/>
                <a:gd name="T14" fmla="*/ 156 w 766"/>
                <a:gd name="T15" fmla="*/ 304 h 486"/>
                <a:gd name="T16" fmla="*/ 209 w 766"/>
                <a:gd name="T17" fmla="*/ 337 h 486"/>
                <a:gd name="T18" fmla="*/ 266 w 766"/>
                <a:gd name="T19" fmla="*/ 368 h 486"/>
                <a:gd name="T20" fmla="*/ 329 w 766"/>
                <a:gd name="T21" fmla="*/ 396 h 486"/>
                <a:gd name="T22" fmla="*/ 395 w 766"/>
                <a:gd name="T23" fmla="*/ 421 h 486"/>
                <a:gd name="T24" fmla="*/ 465 w 766"/>
                <a:gd name="T25" fmla="*/ 443 h 486"/>
                <a:gd name="T26" fmla="*/ 540 w 766"/>
                <a:gd name="T27" fmla="*/ 462 h 486"/>
                <a:gd name="T28" fmla="*/ 618 w 766"/>
                <a:gd name="T29" fmla="*/ 479 h 486"/>
                <a:gd name="T30" fmla="*/ 664 w 766"/>
                <a:gd name="T31" fmla="*/ 486 h 486"/>
                <a:gd name="T32" fmla="*/ 674 w 766"/>
                <a:gd name="T33" fmla="*/ 484 h 486"/>
                <a:gd name="T34" fmla="*/ 684 w 766"/>
                <a:gd name="T35" fmla="*/ 479 h 486"/>
                <a:gd name="T36" fmla="*/ 692 w 766"/>
                <a:gd name="T37" fmla="*/ 471 h 486"/>
                <a:gd name="T38" fmla="*/ 761 w 766"/>
                <a:gd name="T39" fmla="*/ 352 h 486"/>
                <a:gd name="T40" fmla="*/ 764 w 766"/>
                <a:gd name="T41" fmla="*/ 343 h 486"/>
                <a:gd name="T42" fmla="*/ 765 w 766"/>
                <a:gd name="T43" fmla="*/ 326 h 486"/>
                <a:gd name="T44" fmla="*/ 757 w 766"/>
                <a:gd name="T45" fmla="*/ 311 h 486"/>
                <a:gd name="T46" fmla="*/ 743 w 766"/>
                <a:gd name="T47" fmla="*/ 301 h 486"/>
                <a:gd name="T48" fmla="*/ 691 w 766"/>
                <a:gd name="T49" fmla="*/ 291 h 486"/>
                <a:gd name="T50" fmla="*/ 608 w 766"/>
                <a:gd name="T51" fmla="*/ 271 h 486"/>
                <a:gd name="T52" fmla="*/ 531 w 766"/>
                <a:gd name="T53" fmla="*/ 247 h 486"/>
                <a:gd name="T54" fmla="*/ 461 w 766"/>
                <a:gd name="T55" fmla="*/ 217 h 486"/>
                <a:gd name="T56" fmla="*/ 451 w 766"/>
                <a:gd name="T57" fmla="*/ 195 h 486"/>
                <a:gd name="T58" fmla="*/ 461 w 766"/>
                <a:gd name="T59" fmla="*/ 190 h 486"/>
                <a:gd name="T60" fmla="*/ 470 w 766"/>
                <a:gd name="T61" fmla="*/ 182 h 486"/>
                <a:gd name="T62" fmla="*/ 475 w 766"/>
                <a:gd name="T63" fmla="*/ 172 h 486"/>
                <a:gd name="T64" fmla="*/ 477 w 766"/>
                <a:gd name="T65" fmla="*/ 161 h 486"/>
                <a:gd name="T66" fmla="*/ 477 w 766"/>
                <a:gd name="T67" fmla="*/ 155 h 486"/>
                <a:gd name="T68" fmla="*/ 473 w 766"/>
                <a:gd name="T69" fmla="*/ 144 h 486"/>
                <a:gd name="T70" fmla="*/ 467 w 766"/>
                <a:gd name="T71" fmla="*/ 135 h 486"/>
                <a:gd name="T72" fmla="*/ 457 w 766"/>
                <a:gd name="T73" fmla="*/ 128 h 486"/>
                <a:gd name="T74" fmla="*/ 57 w 766"/>
                <a:gd name="T75" fmla="*/ 1 h 486"/>
                <a:gd name="T76" fmla="*/ 41 w 766"/>
                <a:gd name="T77" fmla="*/ 0 h 486"/>
                <a:gd name="T78" fmla="*/ 27 w 766"/>
                <a:gd name="T79" fmla="*/ 6 h 4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66" h="486">
                  <a:moveTo>
                    <a:pt x="26" y="6"/>
                  </a:moveTo>
                  <a:lnTo>
                    <a:pt x="20" y="12"/>
                  </a:lnTo>
                  <a:lnTo>
                    <a:pt x="15" y="18"/>
                  </a:lnTo>
                  <a:lnTo>
                    <a:pt x="12" y="26"/>
                  </a:lnTo>
                  <a:lnTo>
                    <a:pt x="11" y="34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3" y="290"/>
                  </a:lnTo>
                  <a:lnTo>
                    <a:pt x="7" y="297"/>
                  </a:lnTo>
                  <a:lnTo>
                    <a:pt x="13" y="303"/>
                  </a:lnTo>
                  <a:lnTo>
                    <a:pt x="21" y="308"/>
                  </a:lnTo>
                  <a:lnTo>
                    <a:pt x="29" y="311"/>
                  </a:lnTo>
                  <a:lnTo>
                    <a:pt x="37" y="311"/>
                  </a:lnTo>
                  <a:lnTo>
                    <a:pt x="45" y="310"/>
                  </a:lnTo>
                  <a:lnTo>
                    <a:pt x="132" y="286"/>
                  </a:lnTo>
                  <a:lnTo>
                    <a:pt x="156" y="304"/>
                  </a:lnTo>
                  <a:lnTo>
                    <a:pt x="182" y="321"/>
                  </a:lnTo>
                  <a:lnTo>
                    <a:pt x="209" y="337"/>
                  </a:lnTo>
                  <a:lnTo>
                    <a:pt x="237" y="353"/>
                  </a:lnTo>
                  <a:lnTo>
                    <a:pt x="266" y="368"/>
                  </a:lnTo>
                  <a:lnTo>
                    <a:pt x="297" y="382"/>
                  </a:lnTo>
                  <a:lnTo>
                    <a:pt x="329" y="396"/>
                  </a:lnTo>
                  <a:lnTo>
                    <a:pt x="362" y="409"/>
                  </a:lnTo>
                  <a:lnTo>
                    <a:pt x="395" y="421"/>
                  </a:lnTo>
                  <a:lnTo>
                    <a:pt x="430" y="433"/>
                  </a:lnTo>
                  <a:lnTo>
                    <a:pt x="465" y="443"/>
                  </a:lnTo>
                  <a:lnTo>
                    <a:pt x="502" y="453"/>
                  </a:lnTo>
                  <a:lnTo>
                    <a:pt x="540" y="462"/>
                  </a:lnTo>
                  <a:lnTo>
                    <a:pt x="579" y="470"/>
                  </a:lnTo>
                  <a:lnTo>
                    <a:pt x="618" y="479"/>
                  </a:lnTo>
                  <a:lnTo>
                    <a:pt x="658" y="485"/>
                  </a:lnTo>
                  <a:lnTo>
                    <a:pt x="664" y="486"/>
                  </a:lnTo>
                  <a:lnTo>
                    <a:pt x="669" y="485"/>
                  </a:lnTo>
                  <a:lnTo>
                    <a:pt x="674" y="484"/>
                  </a:lnTo>
                  <a:lnTo>
                    <a:pt x="679" y="482"/>
                  </a:lnTo>
                  <a:lnTo>
                    <a:pt x="684" y="479"/>
                  </a:lnTo>
                  <a:lnTo>
                    <a:pt x="688" y="476"/>
                  </a:lnTo>
                  <a:lnTo>
                    <a:pt x="692" y="471"/>
                  </a:lnTo>
                  <a:lnTo>
                    <a:pt x="695" y="466"/>
                  </a:lnTo>
                  <a:lnTo>
                    <a:pt x="761" y="352"/>
                  </a:lnTo>
                  <a:lnTo>
                    <a:pt x="763" y="348"/>
                  </a:lnTo>
                  <a:lnTo>
                    <a:pt x="764" y="343"/>
                  </a:lnTo>
                  <a:lnTo>
                    <a:pt x="766" y="334"/>
                  </a:lnTo>
                  <a:lnTo>
                    <a:pt x="765" y="326"/>
                  </a:lnTo>
                  <a:lnTo>
                    <a:pt x="762" y="319"/>
                  </a:lnTo>
                  <a:lnTo>
                    <a:pt x="757" y="311"/>
                  </a:lnTo>
                  <a:lnTo>
                    <a:pt x="751" y="305"/>
                  </a:lnTo>
                  <a:lnTo>
                    <a:pt x="743" y="301"/>
                  </a:lnTo>
                  <a:lnTo>
                    <a:pt x="735" y="299"/>
                  </a:lnTo>
                  <a:lnTo>
                    <a:pt x="691" y="291"/>
                  </a:lnTo>
                  <a:lnTo>
                    <a:pt x="649" y="281"/>
                  </a:lnTo>
                  <a:lnTo>
                    <a:pt x="608" y="271"/>
                  </a:lnTo>
                  <a:lnTo>
                    <a:pt x="569" y="260"/>
                  </a:lnTo>
                  <a:lnTo>
                    <a:pt x="531" y="247"/>
                  </a:lnTo>
                  <a:lnTo>
                    <a:pt x="495" y="233"/>
                  </a:lnTo>
                  <a:lnTo>
                    <a:pt x="461" y="217"/>
                  </a:lnTo>
                  <a:lnTo>
                    <a:pt x="429" y="201"/>
                  </a:lnTo>
                  <a:lnTo>
                    <a:pt x="451" y="195"/>
                  </a:lnTo>
                  <a:lnTo>
                    <a:pt x="456" y="193"/>
                  </a:lnTo>
                  <a:lnTo>
                    <a:pt x="461" y="190"/>
                  </a:lnTo>
                  <a:lnTo>
                    <a:pt x="466" y="187"/>
                  </a:lnTo>
                  <a:lnTo>
                    <a:pt x="470" y="182"/>
                  </a:lnTo>
                  <a:lnTo>
                    <a:pt x="473" y="178"/>
                  </a:lnTo>
                  <a:lnTo>
                    <a:pt x="475" y="172"/>
                  </a:lnTo>
                  <a:lnTo>
                    <a:pt x="477" y="167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7" y="155"/>
                  </a:lnTo>
                  <a:lnTo>
                    <a:pt x="475" y="149"/>
                  </a:lnTo>
                  <a:lnTo>
                    <a:pt x="473" y="144"/>
                  </a:lnTo>
                  <a:lnTo>
                    <a:pt x="470" y="139"/>
                  </a:lnTo>
                  <a:lnTo>
                    <a:pt x="467" y="135"/>
                  </a:lnTo>
                  <a:lnTo>
                    <a:pt x="462" y="131"/>
                  </a:lnTo>
                  <a:lnTo>
                    <a:pt x="457" y="128"/>
                  </a:lnTo>
                  <a:lnTo>
                    <a:pt x="452" y="126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2"/>
                  </a:lnTo>
                  <a:lnTo>
                    <a:pt x="27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49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83"/>
            <p:cNvSpPr>
              <a:spLocks/>
            </p:cNvSpPr>
            <p:nvPr/>
          </p:nvSpPr>
          <p:spPr bwMode="auto">
            <a:xfrm>
              <a:off x="892" y="3675"/>
              <a:ext cx="711" cy="429"/>
            </a:xfrm>
            <a:custGeom>
              <a:avLst/>
              <a:gdLst>
                <a:gd name="T0" fmla="*/ 13 w 711"/>
                <a:gd name="T1" fmla="*/ 1 h 429"/>
                <a:gd name="T2" fmla="*/ 12 w 711"/>
                <a:gd name="T3" fmla="*/ 2 h 429"/>
                <a:gd name="T4" fmla="*/ 12 w 711"/>
                <a:gd name="T5" fmla="*/ 4 h 429"/>
                <a:gd name="T6" fmla="*/ 11 w 711"/>
                <a:gd name="T7" fmla="*/ 8 h 429"/>
                <a:gd name="T8" fmla="*/ 0 w 711"/>
                <a:gd name="T9" fmla="*/ 252 h 429"/>
                <a:gd name="T10" fmla="*/ 1 w 711"/>
                <a:gd name="T11" fmla="*/ 254 h 429"/>
                <a:gd name="T12" fmla="*/ 2 w 711"/>
                <a:gd name="T13" fmla="*/ 255 h 429"/>
                <a:gd name="T14" fmla="*/ 3 w 711"/>
                <a:gd name="T15" fmla="*/ 257 h 429"/>
                <a:gd name="T16" fmla="*/ 5 w 711"/>
                <a:gd name="T17" fmla="*/ 257 h 429"/>
                <a:gd name="T18" fmla="*/ 110 w 711"/>
                <a:gd name="T19" fmla="*/ 226 h 429"/>
                <a:gd name="T20" fmla="*/ 133 w 711"/>
                <a:gd name="T21" fmla="*/ 244 h 429"/>
                <a:gd name="T22" fmla="*/ 158 w 711"/>
                <a:gd name="T23" fmla="*/ 263 h 429"/>
                <a:gd name="T24" fmla="*/ 185 w 711"/>
                <a:gd name="T25" fmla="*/ 279 h 429"/>
                <a:gd name="T26" fmla="*/ 213 w 711"/>
                <a:gd name="T27" fmla="*/ 295 h 429"/>
                <a:gd name="T28" fmla="*/ 242 w 711"/>
                <a:gd name="T29" fmla="*/ 311 h 429"/>
                <a:gd name="T30" fmla="*/ 272 w 711"/>
                <a:gd name="T31" fmla="*/ 325 h 429"/>
                <a:gd name="T32" fmla="*/ 305 w 711"/>
                <a:gd name="T33" fmla="*/ 339 h 429"/>
                <a:gd name="T34" fmla="*/ 337 w 711"/>
                <a:gd name="T35" fmla="*/ 352 h 429"/>
                <a:gd name="T36" fmla="*/ 371 w 711"/>
                <a:gd name="T37" fmla="*/ 365 h 429"/>
                <a:gd name="T38" fmla="*/ 406 w 711"/>
                <a:gd name="T39" fmla="*/ 376 h 429"/>
                <a:gd name="T40" fmla="*/ 442 w 711"/>
                <a:gd name="T41" fmla="*/ 387 h 429"/>
                <a:gd name="T42" fmla="*/ 478 w 711"/>
                <a:gd name="T43" fmla="*/ 397 h 429"/>
                <a:gd name="T44" fmla="*/ 517 w 711"/>
                <a:gd name="T45" fmla="*/ 406 h 429"/>
                <a:gd name="T46" fmla="*/ 555 w 711"/>
                <a:gd name="T47" fmla="*/ 415 h 429"/>
                <a:gd name="T48" fmla="*/ 595 w 711"/>
                <a:gd name="T49" fmla="*/ 422 h 429"/>
                <a:gd name="T50" fmla="*/ 635 w 711"/>
                <a:gd name="T51" fmla="*/ 429 h 429"/>
                <a:gd name="T52" fmla="*/ 637 w 711"/>
                <a:gd name="T53" fmla="*/ 429 h 429"/>
                <a:gd name="T54" fmla="*/ 639 w 711"/>
                <a:gd name="T55" fmla="*/ 429 h 429"/>
                <a:gd name="T56" fmla="*/ 641 w 711"/>
                <a:gd name="T57" fmla="*/ 427 h 429"/>
                <a:gd name="T58" fmla="*/ 710 w 711"/>
                <a:gd name="T59" fmla="*/ 306 h 429"/>
                <a:gd name="T60" fmla="*/ 711 w 711"/>
                <a:gd name="T61" fmla="*/ 305 h 429"/>
                <a:gd name="T62" fmla="*/ 711 w 711"/>
                <a:gd name="T63" fmla="*/ 303 h 429"/>
                <a:gd name="T64" fmla="*/ 709 w 711"/>
                <a:gd name="T65" fmla="*/ 302 h 429"/>
                <a:gd name="T66" fmla="*/ 708 w 711"/>
                <a:gd name="T67" fmla="*/ 301 h 429"/>
                <a:gd name="T68" fmla="*/ 703 w 711"/>
                <a:gd name="T69" fmla="*/ 300 h 429"/>
                <a:gd name="T70" fmla="*/ 674 w 711"/>
                <a:gd name="T71" fmla="*/ 296 h 429"/>
                <a:gd name="T72" fmla="*/ 646 w 711"/>
                <a:gd name="T73" fmla="*/ 290 h 429"/>
                <a:gd name="T74" fmla="*/ 619 w 711"/>
                <a:gd name="T75" fmla="*/ 285 h 429"/>
                <a:gd name="T76" fmla="*/ 593 w 711"/>
                <a:gd name="T77" fmla="*/ 279 h 429"/>
                <a:gd name="T78" fmla="*/ 567 w 711"/>
                <a:gd name="T79" fmla="*/ 272 h 429"/>
                <a:gd name="T80" fmla="*/ 543 w 711"/>
                <a:gd name="T81" fmla="*/ 265 h 429"/>
                <a:gd name="T82" fmla="*/ 518 w 711"/>
                <a:gd name="T83" fmla="*/ 257 h 429"/>
                <a:gd name="T84" fmla="*/ 495 w 711"/>
                <a:gd name="T85" fmla="*/ 248 h 429"/>
                <a:gd name="T86" fmla="*/ 471 w 711"/>
                <a:gd name="T87" fmla="*/ 239 h 429"/>
                <a:gd name="T88" fmla="*/ 448 w 711"/>
                <a:gd name="T89" fmla="*/ 229 h 429"/>
                <a:gd name="T90" fmla="*/ 427 w 711"/>
                <a:gd name="T91" fmla="*/ 220 h 429"/>
                <a:gd name="T92" fmla="*/ 406 w 711"/>
                <a:gd name="T93" fmla="*/ 209 h 429"/>
                <a:gd name="T94" fmla="*/ 386 w 711"/>
                <a:gd name="T95" fmla="*/ 199 h 429"/>
                <a:gd name="T96" fmla="*/ 367 w 711"/>
                <a:gd name="T97" fmla="*/ 188 h 429"/>
                <a:gd name="T98" fmla="*/ 349 w 711"/>
                <a:gd name="T99" fmla="*/ 176 h 429"/>
                <a:gd name="T100" fmla="*/ 331 w 711"/>
                <a:gd name="T101" fmla="*/ 164 h 429"/>
                <a:gd name="T102" fmla="*/ 427 w 711"/>
                <a:gd name="T103" fmla="*/ 137 h 429"/>
                <a:gd name="T104" fmla="*/ 429 w 711"/>
                <a:gd name="T105" fmla="*/ 136 h 429"/>
                <a:gd name="T106" fmla="*/ 429 w 711"/>
                <a:gd name="T107" fmla="*/ 134 h 429"/>
                <a:gd name="T108" fmla="*/ 429 w 711"/>
                <a:gd name="T109" fmla="*/ 131 h 429"/>
                <a:gd name="T110" fmla="*/ 427 w 711"/>
                <a:gd name="T111" fmla="*/ 130 h 429"/>
                <a:gd name="T112" fmla="*/ 16 w 711"/>
                <a:gd name="T113" fmla="*/ 0 h 429"/>
                <a:gd name="T114" fmla="*/ 15 w 711"/>
                <a:gd name="T115" fmla="*/ 0 h 429"/>
                <a:gd name="T116" fmla="*/ 14 w 711"/>
                <a:gd name="T117" fmla="*/ 1 h 429"/>
                <a:gd name="T118" fmla="*/ 13 w 711"/>
                <a:gd name="T119" fmla="*/ 1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11" h="429">
                  <a:moveTo>
                    <a:pt x="13" y="1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1" y="8"/>
                  </a:lnTo>
                  <a:lnTo>
                    <a:pt x="0" y="252"/>
                  </a:lnTo>
                  <a:lnTo>
                    <a:pt x="1" y="254"/>
                  </a:lnTo>
                  <a:lnTo>
                    <a:pt x="2" y="255"/>
                  </a:lnTo>
                  <a:lnTo>
                    <a:pt x="3" y="257"/>
                  </a:lnTo>
                  <a:lnTo>
                    <a:pt x="5" y="257"/>
                  </a:lnTo>
                  <a:lnTo>
                    <a:pt x="110" y="226"/>
                  </a:lnTo>
                  <a:lnTo>
                    <a:pt x="133" y="244"/>
                  </a:lnTo>
                  <a:lnTo>
                    <a:pt x="158" y="263"/>
                  </a:lnTo>
                  <a:lnTo>
                    <a:pt x="185" y="279"/>
                  </a:lnTo>
                  <a:lnTo>
                    <a:pt x="213" y="295"/>
                  </a:lnTo>
                  <a:lnTo>
                    <a:pt x="242" y="311"/>
                  </a:lnTo>
                  <a:lnTo>
                    <a:pt x="272" y="325"/>
                  </a:lnTo>
                  <a:lnTo>
                    <a:pt x="305" y="339"/>
                  </a:lnTo>
                  <a:lnTo>
                    <a:pt x="337" y="352"/>
                  </a:lnTo>
                  <a:lnTo>
                    <a:pt x="371" y="365"/>
                  </a:lnTo>
                  <a:lnTo>
                    <a:pt x="406" y="376"/>
                  </a:lnTo>
                  <a:lnTo>
                    <a:pt x="442" y="387"/>
                  </a:lnTo>
                  <a:lnTo>
                    <a:pt x="478" y="397"/>
                  </a:lnTo>
                  <a:lnTo>
                    <a:pt x="517" y="406"/>
                  </a:lnTo>
                  <a:lnTo>
                    <a:pt x="555" y="415"/>
                  </a:lnTo>
                  <a:lnTo>
                    <a:pt x="595" y="422"/>
                  </a:lnTo>
                  <a:lnTo>
                    <a:pt x="635" y="429"/>
                  </a:lnTo>
                  <a:lnTo>
                    <a:pt x="637" y="429"/>
                  </a:lnTo>
                  <a:lnTo>
                    <a:pt x="639" y="429"/>
                  </a:lnTo>
                  <a:lnTo>
                    <a:pt x="641" y="427"/>
                  </a:lnTo>
                  <a:lnTo>
                    <a:pt x="710" y="306"/>
                  </a:lnTo>
                  <a:lnTo>
                    <a:pt x="711" y="305"/>
                  </a:lnTo>
                  <a:lnTo>
                    <a:pt x="711" y="303"/>
                  </a:lnTo>
                  <a:lnTo>
                    <a:pt x="709" y="302"/>
                  </a:lnTo>
                  <a:lnTo>
                    <a:pt x="708" y="301"/>
                  </a:lnTo>
                  <a:lnTo>
                    <a:pt x="703" y="300"/>
                  </a:lnTo>
                  <a:lnTo>
                    <a:pt x="674" y="296"/>
                  </a:lnTo>
                  <a:lnTo>
                    <a:pt x="646" y="290"/>
                  </a:lnTo>
                  <a:lnTo>
                    <a:pt x="619" y="285"/>
                  </a:lnTo>
                  <a:lnTo>
                    <a:pt x="593" y="279"/>
                  </a:lnTo>
                  <a:lnTo>
                    <a:pt x="567" y="272"/>
                  </a:lnTo>
                  <a:lnTo>
                    <a:pt x="543" y="265"/>
                  </a:lnTo>
                  <a:lnTo>
                    <a:pt x="518" y="257"/>
                  </a:lnTo>
                  <a:lnTo>
                    <a:pt x="495" y="248"/>
                  </a:lnTo>
                  <a:lnTo>
                    <a:pt x="471" y="239"/>
                  </a:lnTo>
                  <a:lnTo>
                    <a:pt x="448" y="229"/>
                  </a:lnTo>
                  <a:lnTo>
                    <a:pt x="427" y="220"/>
                  </a:lnTo>
                  <a:lnTo>
                    <a:pt x="406" y="209"/>
                  </a:lnTo>
                  <a:lnTo>
                    <a:pt x="386" y="199"/>
                  </a:lnTo>
                  <a:lnTo>
                    <a:pt x="367" y="188"/>
                  </a:lnTo>
                  <a:lnTo>
                    <a:pt x="349" y="176"/>
                  </a:lnTo>
                  <a:lnTo>
                    <a:pt x="331" y="164"/>
                  </a:lnTo>
                  <a:lnTo>
                    <a:pt x="427" y="137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1"/>
                  </a:lnTo>
                  <a:lnTo>
                    <a:pt x="427" y="13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Freeform 84"/>
            <p:cNvSpPr>
              <a:spLocks/>
            </p:cNvSpPr>
            <p:nvPr/>
          </p:nvSpPr>
          <p:spPr bwMode="auto">
            <a:xfrm>
              <a:off x="900" y="3684"/>
              <a:ext cx="694" cy="413"/>
            </a:xfrm>
            <a:custGeom>
              <a:avLst/>
              <a:gdLst>
                <a:gd name="T0" fmla="*/ 405 w 694"/>
                <a:gd name="T1" fmla="*/ 124 h 413"/>
                <a:gd name="T2" fmla="*/ 11 w 694"/>
                <a:gd name="T3" fmla="*/ 0 h 413"/>
                <a:gd name="T4" fmla="*/ 0 w 694"/>
                <a:gd name="T5" fmla="*/ 238 h 413"/>
                <a:gd name="T6" fmla="*/ 103 w 694"/>
                <a:gd name="T7" fmla="*/ 209 h 413"/>
                <a:gd name="T8" fmla="*/ 126 w 694"/>
                <a:gd name="T9" fmla="*/ 227 h 413"/>
                <a:gd name="T10" fmla="*/ 151 w 694"/>
                <a:gd name="T11" fmla="*/ 245 h 413"/>
                <a:gd name="T12" fmla="*/ 178 w 694"/>
                <a:gd name="T13" fmla="*/ 263 h 413"/>
                <a:gd name="T14" fmla="*/ 205 w 694"/>
                <a:gd name="T15" fmla="*/ 279 h 413"/>
                <a:gd name="T16" fmla="*/ 234 w 694"/>
                <a:gd name="T17" fmla="*/ 294 h 413"/>
                <a:gd name="T18" fmla="*/ 264 w 694"/>
                <a:gd name="T19" fmla="*/ 309 h 413"/>
                <a:gd name="T20" fmla="*/ 297 w 694"/>
                <a:gd name="T21" fmla="*/ 323 h 413"/>
                <a:gd name="T22" fmla="*/ 329 w 694"/>
                <a:gd name="T23" fmla="*/ 336 h 413"/>
                <a:gd name="T24" fmla="*/ 363 w 694"/>
                <a:gd name="T25" fmla="*/ 348 h 413"/>
                <a:gd name="T26" fmla="*/ 397 w 694"/>
                <a:gd name="T27" fmla="*/ 360 h 413"/>
                <a:gd name="T28" fmla="*/ 433 w 694"/>
                <a:gd name="T29" fmla="*/ 371 h 413"/>
                <a:gd name="T30" fmla="*/ 470 w 694"/>
                <a:gd name="T31" fmla="*/ 381 h 413"/>
                <a:gd name="T32" fmla="*/ 509 w 694"/>
                <a:gd name="T33" fmla="*/ 390 h 413"/>
                <a:gd name="T34" fmla="*/ 548 w 694"/>
                <a:gd name="T35" fmla="*/ 398 h 413"/>
                <a:gd name="T36" fmla="*/ 587 w 694"/>
                <a:gd name="T37" fmla="*/ 406 h 413"/>
                <a:gd name="T38" fmla="*/ 628 w 694"/>
                <a:gd name="T39" fmla="*/ 413 h 413"/>
                <a:gd name="T40" fmla="*/ 694 w 694"/>
                <a:gd name="T41" fmla="*/ 298 h 413"/>
                <a:gd name="T42" fmla="*/ 663 w 694"/>
                <a:gd name="T43" fmla="*/ 293 h 413"/>
                <a:gd name="T44" fmla="*/ 634 w 694"/>
                <a:gd name="T45" fmla="*/ 288 h 413"/>
                <a:gd name="T46" fmla="*/ 606 w 694"/>
                <a:gd name="T47" fmla="*/ 282 h 413"/>
                <a:gd name="T48" fmla="*/ 578 w 694"/>
                <a:gd name="T49" fmla="*/ 275 h 413"/>
                <a:gd name="T50" fmla="*/ 551 w 694"/>
                <a:gd name="T51" fmla="*/ 268 h 413"/>
                <a:gd name="T52" fmla="*/ 525 w 694"/>
                <a:gd name="T53" fmla="*/ 260 h 413"/>
                <a:gd name="T54" fmla="*/ 500 w 694"/>
                <a:gd name="T55" fmla="*/ 252 h 413"/>
                <a:gd name="T56" fmla="*/ 475 w 694"/>
                <a:gd name="T57" fmla="*/ 242 h 413"/>
                <a:gd name="T58" fmla="*/ 450 w 694"/>
                <a:gd name="T59" fmla="*/ 232 h 413"/>
                <a:gd name="T60" fmla="*/ 427 w 694"/>
                <a:gd name="T61" fmla="*/ 223 h 413"/>
                <a:gd name="T62" fmla="*/ 405 w 694"/>
                <a:gd name="T63" fmla="*/ 212 h 413"/>
                <a:gd name="T64" fmla="*/ 383 w 694"/>
                <a:gd name="T65" fmla="*/ 201 h 413"/>
                <a:gd name="T66" fmla="*/ 363 w 694"/>
                <a:gd name="T67" fmla="*/ 189 h 413"/>
                <a:gd name="T68" fmla="*/ 343 w 694"/>
                <a:gd name="T69" fmla="*/ 178 h 413"/>
                <a:gd name="T70" fmla="*/ 324 w 694"/>
                <a:gd name="T71" fmla="*/ 165 h 413"/>
                <a:gd name="T72" fmla="*/ 307 w 694"/>
                <a:gd name="T73" fmla="*/ 152 h 413"/>
                <a:gd name="T74" fmla="*/ 405 w 694"/>
                <a:gd name="T75" fmla="*/ 124 h 4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94" h="413">
                  <a:moveTo>
                    <a:pt x="405" y="124"/>
                  </a:moveTo>
                  <a:lnTo>
                    <a:pt x="11" y="0"/>
                  </a:lnTo>
                  <a:lnTo>
                    <a:pt x="0" y="238"/>
                  </a:lnTo>
                  <a:lnTo>
                    <a:pt x="103" y="209"/>
                  </a:lnTo>
                  <a:lnTo>
                    <a:pt x="126" y="227"/>
                  </a:lnTo>
                  <a:lnTo>
                    <a:pt x="151" y="245"/>
                  </a:lnTo>
                  <a:lnTo>
                    <a:pt x="178" y="263"/>
                  </a:lnTo>
                  <a:lnTo>
                    <a:pt x="205" y="279"/>
                  </a:lnTo>
                  <a:lnTo>
                    <a:pt x="234" y="294"/>
                  </a:lnTo>
                  <a:lnTo>
                    <a:pt x="264" y="309"/>
                  </a:lnTo>
                  <a:lnTo>
                    <a:pt x="297" y="323"/>
                  </a:lnTo>
                  <a:lnTo>
                    <a:pt x="329" y="336"/>
                  </a:lnTo>
                  <a:lnTo>
                    <a:pt x="363" y="348"/>
                  </a:lnTo>
                  <a:lnTo>
                    <a:pt x="397" y="360"/>
                  </a:lnTo>
                  <a:lnTo>
                    <a:pt x="433" y="371"/>
                  </a:lnTo>
                  <a:lnTo>
                    <a:pt x="470" y="381"/>
                  </a:lnTo>
                  <a:lnTo>
                    <a:pt x="509" y="390"/>
                  </a:lnTo>
                  <a:lnTo>
                    <a:pt x="548" y="398"/>
                  </a:lnTo>
                  <a:lnTo>
                    <a:pt x="587" y="406"/>
                  </a:lnTo>
                  <a:lnTo>
                    <a:pt x="628" y="413"/>
                  </a:lnTo>
                  <a:lnTo>
                    <a:pt x="694" y="298"/>
                  </a:lnTo>
                  <a:lnTo>
                    <a:pt x="663" y="293"/>
                  </a:lnTo>
                  <a:lnTo>
                    <a:pt x="634" y="288"/>
                  </a:lnTo>
                  <a:lnTo>
                    <a:pt x="606" y="282"/>
                  </a:lnTo>
                  <a:lnTo>
                    <a:pt x="578" y="275"/>
                  </a:lnTo>
                  <a:lnTo>
                    <a:pt x="551" y="268"/>
                  </a:lnTo>
                  <a:lnTo>
                    <a:pt x="525" y="260"/>
                  </a:lnTo>
                  <a:lnTo>
                    <a:pt x="500" y="252"/>
                  </a:lnTo>
                  <a:lnTo>
                    <a:pt x="475" y="242"/>
                  </a:lnTo>
                  <a:lnTo>
                    <a:pt x="450" y="232"/>
                  </a:lnTo>
                  <a:lnTo>
                    <a:pt x="427" y="223"/>
                  </a:lnTo>
                  <a:lnTo>
                    <a:pt x="405" y="212"/>
                  </a:lnTo>
                  <a:lnTo>
                    <a:pt x="383" y="201"/>
                  </a:lnTo>
                  <a:lnTo>
                    <a:pt x="363" y="189"/>
                  </a:lnTo>
                  <a:lnTo>
                    <a:pt x="343" y="178"/>
                  </a:lnTo>
                  <a:lnTo>
                    <a:pt x="324" y="165"/>
                  </a:lnTo>
                  <a:lnTo>
                    <a:pt x="307" y="152"/>
                  </a:lnTo>
                  <a:lnTo>
                    <a:pt x="405" y="124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6018" name="Picture 66" descr="j04247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771650" y="4483100"/>
            <a:ext cx="1752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2133600" y="4876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Despair</a:t>
            </a:r>
          </a:p>
        </p:txBody>
      </p:sp>
      <p:grpSp>
        <p:nvGrpSpPr>
          <p:cNvPr id="126040" name="Group 88"/>
          <p:cNvGrpSpPr>
            <a:grpSpLocks/>
          </p:cNvGrpSpPr>
          <p:nvPr/>
        </p:nvGrpSpPr>
        <p:grpSpPr bwMode="auto">
          <a:xfrm>
            <a:off x="457200" y="4540252"/>
            <a:ext cx="1371600" cy="1366838"/>
            <a:chOff x="1344" y="2793"/>
            <a:chExt cx="864" cy="861"/>
          </a:xfrm>
        </p:grpSpPr>
        <p:pic>
          <p:nvPicPr>
            <p:cNvPr id="17434" name="Picture 85" descr="dd01452_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34922">
              <a:off x="1344" y="2832"/>
              <a:ext cx="864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6038" name="Text Box 86"/>
            <p:cNvSpPr txBox="1">
              <a:spLocks noChangeArrowheads="1"/>
            </p:cNvSpPr>
            <p:nvPr/>
          </p:nvSpPr>
          <p:spPr bwMode="auto">
            <a:xfrm>
              <a:off x="1488" y="3398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Guilt</a:t>
              </a:r>
            </a:p>
          </p:txBody>
        </p:sp>
        <p:sp>
          <p:nvSpPr>
            <p:cNvPr id="126039" name="Text Box 87"/>
            <p:cNvSpPr txBox="1">
              <a:spLocks noChangeArrowheads="1"/>
            </p:cNvSpPr>
            <p:nvPr/>
          </p:nvSpPr>
          <p:spPr bwMode="auto">
            <a:xfrm>
              <a:off x="1344" y="2793"/>
              <a:ext cx="8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Shame</a:t>
              </a:r>
            </a:p>
          </p:txBody>
        </p:sp>
      </p:grpSp>
      <p:sp>
        <p:nvSpPr>
          <p:cNvPr id="17432" name="Text Box 90"/>
          <p:cNvSpPr txBox="1">
            <a:spLocks noChangeArrowheads="1"/>
          </p:cNvSpPr>
          <p:nvPr/>
        </p:nvSpPr>
        <p:spPr bwMode="auto">
          <a:xfrm>
            <a:off x="6477000" y="6354763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b="1"/>
              <a:t>© 2008</a:t>
            </a:r>
          </a:p>
        </p:txBody>
      </p:sp>
      <p:pic>
        <p:nvPicPr>
          <p:cNvPr id="17433" name="Picture 91" descr="LOGO_IITAP_WithTex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5922963"/>
            <a:ext cx="51117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84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6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2000"/>
                                        <p:tgtEl>
                                          <p:spTgt spid="126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2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2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2" dur="2000"/>
                                        <p:tgtEl>
                                          <p:spTgt spid="12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1" dur="5000" fill="hold"/>
                                        <p:tgtEl>
                                          <p:spTgt spid="126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20" grpId="0" animBg="1"/>
      <p:bldP spid="125977" grpId="0" animBg="1"/>
      <p:bldP spid="125969" grpId="0"/>
      <p:bldP spid="125970" grpId="0"/>
      <p:bldP spid="125972" grpId="0"/>
      <p:bldP spid="125973" grpId="0"/>
      <p:bldP spid="125974" grpId="0"/>
      <p:bldP spid="125975" grpId="0"/>
      <p:bldP spid="125971" grpId="0"/>
      <p:bldP spid="1259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The Importance of Core Beliefs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“I’m broken.”</a:t>
            </a:r>
          </a:p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“I’m </a:t>
            </a:r>
            <a:r>
              <a:rPr lang="en-US" altLang="en-US" b="1" i="1" dirty="0" err="1"/>
              <a:t>unloveable</a:t>
            </a:r>
            <a:r>
              <a:rPr lang="en-US" altLang="en-US" b="1" i="1" dirty="0"/>
              <a:t>.” </a:t>
            </a:r>
          </a:p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“People always hurt me.” </a:t>
            </a:r>
          </a:p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“I’m worthless.” </a:t>
            </a:r>
          </a:p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“I’m dirty.” </a:t>
            </a:r>
          </a:p>
          <a:p>
            <a:pPr eaLnBrk="1" hangingPunct="1">
              <a:buClr>
                <a:srgbClr val="FFCC00"/>
              </a:buClr>
            </a:pPr>
            <a:r>
              <a:rPr lang="en-US" altLang="en-US" b="1" i="1" dirty="0"/>
              <a:t>“I’m bad.”</a:t>
            </a:r>
          </a:p>
          <a:p>
            <a:pPr eaLnBrk="1" hangingPunct="1">
              <a:buClr>
                <a:srgbClr val="FFCC00"/>
              </a:buClr>
            </a:pPr>
            <a:endParaRPr lang="en-US" altLang="en-US" b="1" i="1" dirty="0"/>
          </a:p>
          <a:p>
            <a:pPr marL="68580" indent="0" eaLnBrk="1" hangingPunct="1">
              <a:buClr>
                <a:srgbClr val="FFCC00"/>
              </a:buClr>
              <a:buNone/>
            </a:pPr>
            <a:r>
              <a:rPr lang="en-US" altLang="en-US" b="1" i="1" u="sng" dirty="0"/>
              <a:t>Shame</a:t>
            </a:r>
            <a:r>
              <a:rPr lang="en-US" altLang="en-US" b="1" i="1" dirty="0"/>
              <a:t> – A pervasive sense of inner badness and insufficiency. </a:t>
            </a:r>
          </a:p>
        </p:txBody>
      </p:sp>
    </p:spTree>
    <p:extLst>
      <p:ext uri="{BB962C8B-B14F-4D97-AF65-F5344CB8AC3E}">
        <p14:creationId xmlns:p14="http://schemas.microsoft.com/office/powerpoint/2010/main" val="4653727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Myth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b="1" dirty="0"/>
              <a:t>Porn is harmless.</a:t>
            </a:r>
          </a:p>
        </p:txBody>
      </p:sp>
    </p:spTree>
    <p:extLst>
      <p:ext uri="{BB962C8B-B14F-4D97-AF65-F5344CB8AC3E}">
        <p14:creationId xmlns:p14="http://schemas.microsoft.com/office/powerpoint/2010/main" val="363451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/>
              <a:t>Myth #1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There’s no such thing as sex addiction. It is just having a high sex drive. </a:t>
            </a:r>
          </a:p>
        </p:txBody>
      </p:sp>
    </p:spTree>
    <p:extLst>
      <p:ext uri="{BB962C8B-B14F-4D97-AF65-F5344CB8AC3E}">
        <p14:creationId xmlns:p14="http://schemas.microsoft.com/office/powerpoint/2010/main" val="276536740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851025" y="150813"/>
            <a:ext cx="5929508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4400" dirty="0">
                <a:solidFill>
                  <a:srgbClr val="FFCC00"/>
                </a:solidFill>
                <a:latin typeface="Arial" charset="0"/>
              </a:rPr>
              <a:t>Evolving Presentations</a:t>
            </a:r>
            <a:endParaRPr lang="en-US" altLang="en-US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09600" y="1066800"/>
            <a:ext cx="8531225" cy="5371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0" indent="0">
              <a:spcAft>
                <a:spcPct val="25000"/>
              </a:spcAft>
              <a:buClr>
                <a:schemeClr val="tx2"/>
              </a:buClr>
              <a:buSzPct val="90000"/>
            </a:pPr>
            <a:r>
              <a:rPr lang="en-US" altLang="en-US" sz="2800" b="1" dirty="0"/>
              <a:t>‘Classic’ Sex Addict</a:t>
            </a:r>
          </a:p>
          <a:p>
            <a:pPr marL="457200" indent="-457200">
              <a:spcAft>
                <a:spcPct val="250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/>
              <a:t>Slower onset</a:t>
            </a:r>
          </a:p>
          <a:p>
            <a:pPr marL="457200" indent="-457200">
              <a:spcAft>
                <a:spcPct val="250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/>
              <a:t>History of abuse, poor attachment</a:t>
            </a:r>
          </a:p>
          <a:p>
            <a:pPr marL="457200" indent="-457200">
              <a:spcAft>
                <a:spcPct val="250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/>
              <a:t>Using the addiction to soothe attachment wounds</a:t>
            </a:r>
          </a:p>
          <a:p>
            <a:pPr marL="457200" indent="-457200">
              <a:spcAft>
                <a:spcPct val="250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/>
              <a:t>A result of trauma</a:t>
            </a:r>
          </a:p>
          <a:p>
            <a:pPr marL="0" indent="0">
              <a:spcAft>
                <a:spcPct val="25000"/>
              </a:spcAft>
              <a:buClr>
                <a:schemeClr val="tx2"/>
              </a:buClr>
              <a:buSzPct val="90000"/>
            </a:pPr>
            <a:r>
              <a:rPr lang="en-US" altLang="en-US" sz="2800" b="1" dirty="0"/>
              <a:t>‘Contemporary’ Sex Addict</a:t>
            </a:r>
          </a:p>
          <a:p>
            <a:pPr marL="457200" indent="-457200">
              <a:spcAft>
                <a:spcPct val="250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/>
              <a:t>Rapid onset</a:t>
            </a:r>
          </a:p>
          <a:p>
            <a:pPr marL="457200" indent="-457200">
              <a:spcAft>
                <a:spcPct val="250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/>
              <a:t>Pornography-</a:t>
            </a:r>
            <a:r>
              <a:rPr lang="en-US" altLang="en-US" sz="2800" dirty="0" err="1"/>
              <a:t>centred</a:t>
            </a:r>
            <a:endParaRPr lang="en-US" altLang="en-US" sz="2800" dirty="0"/>
          </a:p>
          <a:p>
            <a:pPr marL="457200" indent="-457200">
              <a:spcAft>
                <a:spcPct val="250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/>
              <a:t>Strong bonding capacity</a:t>
            </a:r>
          </a:p>
          <a:p>
            <a:pPr marL="457200" indent="-457200">
              <a:spcAft>
                <a:spcPct val="250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/>
              <a:t>A result of exposure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6763" y="6521450"/>
            <a:ext cx="5732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1600" i="1">
                <a:solidFill>
                  <a:srgbClr val="FFCC00"/>
                </a:solidFill>
              </a:rPr>
              <a:t>Developed by Dr. Patrick Carnes at The Meadows, Wickenburg, AZ</a:t>
            </a:r>
            <a:endParaRPr lang="en-US" altLang="en-US" sz="160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0201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Myth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b="1" dirty="0"/>
              <a:t>There’s no hope for sex addicts. </a:t>
            </a:r>
          </a:p>
        </p:txBody>
      </p:sp>
    </p:spTree>
    <p:extLst>
      <p:ext uri="{BB962C8B-B14F-4D97-AF65-F5344CB8AC3E}">
        <p14:creationId xmlns:p14="http://schemas.microsoft.com/office/powerpoint/2010/main" val="2228339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515" y="533400"/>
            <a:ext cx="4561285" cy="572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95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3400" y="152400"/>
            <a:ext cx="8097666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4400" dirty="0">
                <a:solidFill>
                  <a:srgbClr val="FFCC00"/>
                </a:solidFill>
                <a:latin typeface="Arial" charset="0"/>
              </a:rPr>
              <a:t>Inpatient Treatment at a Glance</a:t>
            </a:r>
            <a:endParaRPr lang="en-US" altLang="en-US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65125" y="1398588"/>
            <a:ext cx="8531225" cy="4771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marL="0" indent="0">
              <a:spcAft>
                <a:spcPct val="25000"/>
              </a:spcAft>
              <a:buClr>
                <a:schemeClr val="tx2"/>
              </a:buClr>
              <a:buSzPct val="90000"/>
            </a:pPr>
            <a:r>
              <a:rPr lang="en-US" altLang="en-US" sz="3200" b="1" dirty="0"/>
              <a:t>Tell their story </a:t>
            </a:r>
            <a:r>
              <a:rPr lang="en-US" altLang="en-US" sz="3200" dirty="0"/>
              <a:t>– </a:t>
            </a:r>
            <a:r>
              <a:rPr lang="en-US" altLang="en-US" sz="3200" i="1" dirty="0"/>
              <a:t>connect with the group</a:t>
            </a:r>
          </a:p>
          <a:p>
            <a:pPr marL="0" indent="0">
              <a:spcAft>
                <a:spcPct val="25000"/>
              </a:spcAft>
              <a:buClr>
                <a:schemeClr val="tx2"/>
              </a:buClr>
              <a:buSzPct val="90000"/>
            </a:pPr>
            <a:r>
              <a:rPr lang="en-US" altLang="en-US" sz="3200" b="1" dirty="0"/>
              <a:t>Addictive Cycle </a:t>
            </a:r>
            <a:r>
              <a:rPr lang="en-US" altLang="en-US" sz="3200" dirty="0"/>
              <a:t>– </a:t>
            </a:r>
            <a:r>
              <a:rPr lang="en-US" altLang="en-US" sz="3200" i="1" dirty="0"/>
              <a:t>identify core beliefs</a:t>
            </a:r>
          </a:p>
          <a:p>
            <a:pPr marL="0" indent="0">
              <a:spcAft>
                <a:spcPct val="25000"/>
              </a:spcAft>
              <a:buClr>
                <a:schemeClr val="tx2"/>
              </a:buClr>
              <a:buSzPct val="90000"/>
            </a:pPr>
            <a:r>
              <a:rPr lang="en-US" altLang="en-US" sz="3200" b="1" dirty="0"/>
              <a:t>Eroticized Rage </a:t>
            </a:r>
            <a:r>
              <a:rPr lang="en-US" altLang="en-US" sz="3200" dirty="0"/>
              <a:t>– </a:t>
            </a:r>
            <a:r>
              <a:rPr lang="en-US" altLang="en-US" sz="3200" i="1" dirty="0"/>
              <a:t>understand connection between anger and sexual acting out</a:t>
            </a:r>
          </a:p>
          <a:p>
            <a:pPr marL="0" indent="0">
              <a:spcAft>
                <a:spcPct val="25000"/>
              </a:spcAft>
              <a:buClr>
                <a:schemeClr val="tx2"/>
              </a:buClr>
              <a:buSzPct val="90000"/>
            </a:pPr>
            <a:r>
              <a:rPr lang="en-US" altLang="en-US" sz="3200" b="1" dirty="0"/>
              <a:t>Three Circles </a:t>
            </a:r>
            <a:r>
              <a:rPr lang="en-US" altLang="en-US" sz="3200" dirty="0"/>
              <a:t>– </a:t>
            </a:r>
            <a:r>
              <a:rPr lang="en-US" altLang="en-US" sz="3200" i="1" dirty="0"/>
              <a:t>identify bottom-line </a:t>
            </a:r>
            <a:r>
              <a:rPr lang="en-US" altLang="en-US" sz="3200" i="1" dirty="0" err="1"/>
              <a:t>behaviours</a:t>
            </a:r>
            <a:endParaRPr lang="en-US" altLang="en-US" sz="3200" i="1" dirty="0"/>
          </a:p>
          <a:p>
            <a:pPr marL="0" indent="0">
              <a:spcAft>
                <a:spcPct val="25000"/>
              </a:spcAft>
              <a:buClr>
                <a:schemeClr val="tx2"/>
              </a:buClr>
              <a:buSzPct val="90000"/>
            </a:pPr>
            <a:r>
              <a:rPr lang="en-US" altLang="en-US" sz="3200" b="1" dirty="0"/>
              <a:t>Angel Egg </a:t>
            </a:r>
            <a:r>
              <a:rPr lang="en-US" altLang="en-US" sz="3200" dirty="0"/>
              <a:t>– </a:t>
            </a:r>
            <a:r>
              <a:rPr lang="en-US" altLang="en-US" sz="3200" i="1" dirty="0"/>
              <a:t>identify strengths</a:t>
            </a:r>
          </a:p>
          <a:p>
            <a:pPr marL="0" indent="0">
              <a:spcAft>
                <a:spcPct val="25000"/>
              </a:spcAft>
              <a:buClr>
                <a:schemeClr val="tx2"/>
              </a:buClr>
              <a:buSzPct val="90000"/>
            </a:pPr>
            <a:r>
              <a:rPr lang="en-US" altLang="en-US" sz="3200" b="1" dirty="0"/>
              <a:t>Relapse Scenarios </a:t>
            </a:r>
            <a:r>
              <a:rPr lang="en-US" altLang="en-US" sz="3200" dirty="0"/>
              <a:t>– </a:t>
            </a:r>
            <a:r>
              <a:rPr lang="en-US" altLang="en-US" sz="3200" i="1" dirty="0"/>
              <a:t>anticipating relapse patterns</a:t>
            </a:r>
          </a:p>
          <a:p>
            <a:pPr marL="0" indent="0">
              <a:spcAft>
                <a:spcPct val="25000"/>
              </a:spcAft>
              <a:buClr>
                <a:schemeClr val="tx2"/>
              </a:buClr>
              <a:buSzPct val="90000"/>
            </a:pPr>
            <a:r>
              <a:rPr lang="en-US" altLang="en-US" sz="3200" b="1" dirty="0"/>
              <a:t>Courtship </a:t>
            </a:r>
            <a:r>
              <a:rPr lang="en-US" altLang="en-US" sz="3200" dirty="0"/>
              <a:t>– </a:t>
            </a:r>
            <a:r>
              <a:rPr lang="en-US" altLang="en-US" sz="3200" i="1" dirty="0"/>
              <a:t>understanding healthy intimacy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7047073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384425" y="150813"/>
            <a:ext cx="419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4400">
                <a:solidFill>
                  <a:srgbClr val="FFCC00"/>
                </a:solidFill>
                <a:latin typeface="Arial" charset="0"/>
              </a:rPr>
              <a:t>Recovery Tasks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98475" y="1493838"/>
            <a:ext cx="6411913" cy="48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/>
            </a:pPr>
            <a:r>
              <a:rPr lang="en-US" altLang="en-US" sz="3200"/>
              <a:t>Break through denial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/>
            </a:pPr>
            <a:r>
              <a:rPr lang="en-US" altLang="en-US" sz="3200"/>
              <a:t>Understand the nature of the illness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/>
            </a:pPr>
            <a:r>
              <a:rPr lang="en-US" altLang="en-US" sz="3200"/>
              <a:t>Surrender to the process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/>
            </a:pPr>
            <a:r>
              <a:rPr lang="en-US" altLang="en-US" sz="3200"/>
              <a:t>Limit damage from behaviour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/>
            </a:pPr>
            <a:r>
              <a:rPr lang="en-US" altLang="en-US" sz="3200"/>
              <a:t>Establish sobriety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/>
            </a:pPr>
            <a:r>
              <a:rPr lang="en-US" altLang="en-US" sz="3200"/>
              <a:t>Ensure physical integrity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/>
            </a:pPr>
            <a:r>
              <a:rPr lang="en-US" altLang="en-US" sz="3200"/>
              <a:t>Participate in a culture of support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/>
            </a:pPr>
            <a:r>
              <a:rPr lang="en-US" altLang="en-US" sz="3200"/>
              <a:t>Reduce shame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51025" y="150813"/>
            <a:ext cx="5432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4400">
                <a:solidFill>
                  <a:srgbClr val="FFCC00"/>
                </a:solidFill>
                <a:latin typeface="Arial" charset="0"/>
              </a:rPr>
              <a:t>Recovery Tasks </a:t>
            </a:r>
            <a:r>
              <a:rPr lang="en-US" altLang="en-US">
                <a:solidFill>
                  <a:srgbClr val="FFCC00"/>
                </a:solidFill>
                <a:latin typeface="Arial" charset="0"/>
              </a:rPr>
              <a:t>(Cont’d)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65125" y="1398588"/>
            <a:ext cx="8531225" cy="48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9"/>
            </a:pPr>
            <a:r>
              <a:rPr lang="en-US" altLang="en-US" sz="3200"/>
              <a:t>Grieve losses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9"/>
            </a:pPr>
            <a:r>
              <a:rPr lang="en-US" altLang="en-US" sz="3200"/>
              <a:t>Understand multiple addictions and sobriety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9"/>
            </a:pPr>
            <a:r>
              <a:rPr lang="en-US" altLang="en-US" sz="3200"/>
              <a:t>Acknowledge cycles of abuse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9"/>
            </a:pPr>
            <a:r>
              <a:rPr lang="en-US" altLang="en-US" sz="3200"/>
              <a:t>Bring closure and resolution to addictive shame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9"/>
            </a:pPr>
            <a:r>
              <a:rPr lang="en-US" altLang="en-US" sz="3200"/>
              <a:t>Restore financial viability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9"/>
            </a:pPr>
            <a:r>
              <a:rPr lang="en-US" altLang="en-US" sz="3200"/>
              <a:t>Restore meaningful work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9"/>
            </a:pPr>
            <a:r>
              <a:rPr lang="en-US" altLang="en-US" sz="3200"/>
              <a:t>Create lifestyle balance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9"/>
            </a:pPr>
            <a:r>
              <a:rPr lang="en-US" altLang="en-US" sz="3200"/>
              <a:t>Build supportive personal relationships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51025" y="150813"/>
            <a:ext cx="5432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4400" dirty="0">
                <a:solidFill>
                  <a:srgbClr val="FFCC00"/>
                </a:solidFill>
                <a:latin typeface="Arial" charset="0"/>
              </a:rPr>
              <a:t>Recovery Tasks </a:t>
            </a:r>
            <a:r>
              <a:rPr lang="en-US" altLang="en-US" dirty="0">
                <a:solidFill>
                  <a:srgbClr val="FFCC00"/>
                </a:solidFill>
                <a:latin typeface="Arial" charset="0"/>
              </a:rPr>
              <a:t>(Cont’d)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65125" y="1398588"/>
            <a:ext cx="8531225" cy="48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17"/>
            </a:pPr>
            <a:r>
              <a:rPr lang="en-US" altLang="en-US" sz="3200" dirty="0"/>
              <a:t>Establish healthy exercise and nutrition patterns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17"/>
            </a:pPr>
            <a:r>
              <a:rPr lang="en-US" altLang="en-US" sz="3200" dirty="0"/>
              <a:t>Restructure relationship with self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17"/>
            </a:pPr>
            <a:r>
              <a:rPr lang="en-US" altLang="en-US" sz="3200" dirty="0"/>
              <a:t>Resolve original conflicts - wounds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17"/>
            </a:pPr>
            <a:r>
              <a:rPr lang="en-US" altLang="en-US" sz="3200" dirty="0"/>
              <a:t>Restore healthy sexuality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17"/>
            </a:pPr>
            <a:r>
              <a:rPr lang="en-US" altLang="en-US" sz="3200" dirty="0"/>
              <a:t>Involve family members in therapy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17"/>
            </a:pPr>
            <a:r>
              <a:rPr lang="en-US" altLang="en-US" sz="3200" dirty="0"/>
              <a:t>Alter dysfunctional family relationships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17"/>
            </a:pPr>
            <a:r>
              <a:rPr lang="en-US" altLang="en-US" sz="3200" dirty="0"/>
              <a:t>Commit to recovery for each family member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17"/>
            </a:pPr>
            <a:r>
              <a:rPr lang="en-US" altLang="en-US" sz="3200" dirty="0"/>
              <a:t>Resolve issues with children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851025" y="150813"/>
            <a:ext cx="5432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4400">
                <a:solidFill>
                  <a:srgbClr val="FFCC00"/>
                </a:solidFill>
                <a:latin typeface="Arial" charset="0"/>
              </a:rPr>
              <a:t>Recovery Tasks </a:t>
            </a:r>
            <a:r>
              <a:rPr lang="en-US" altLang="en-US">
                <a:solidFill>
                  <a:srgbClr val="FFCC00"/>
                </a:solidFill>
                <a:latin typeface="Arial" charset="0"/>
              </a:rPr>
              <a:t>(Cont’d)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65125" y="1398588"/>
            <a:ext cx="8531225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25"/>
            </a:pPr>
            <a:r>
              <a:rPr lang="en-US" altLang="en-US" sz="3200"/>
              <a:t>Resolve issues with extended family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25"/>
            </a:pPr>
            <a:r>
              <a:rPr lang="en-US" altLang="en-US" sz="3200"/>
              <a:t>Work through differentiation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25"/>
            </a:pPr>
            <a:r>
              <a:rPr lang="en-US" altLang="en-US" sz="3200"/>
              <a:t>Recommit/commit to primary relationship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25"/>
            </a:pPr>
            <a:r>
              <a:rPr lang="en-US" altLang="en-US" sz="3200"/>
              <a:t>Commit to coupleship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25"/>
            </a:pPr>
            <a:r>
              <a:rPr lang="en-US" altLang="en-US" sz="3200"/>
              <a:t>Succeed in primary intimacy</a:t>
            </a:r>
          </a:p>
          <a:p>
            <a:pPr>
              <a:spcAft>
                <a:spcPct val="25000"/>
              </a:spcAft>
              <a:buClr>
                <a:schemeClr val="tx2"/>
              </a:buClr>
              <a:buSzPct val="90000"/>
              <a:buFont typeface="Monotype Sorts" pitchFamily="2" charset="2"/>
              <a:buAutoNum type="arabicPeriod" startAt="25"/>
            </a:pPr>
            <a:r>
              <a:rPr lang="en-US" altLang="en-US" sz="3200"/>
              <a:t>Develop a spiritual life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6763" y="6521450"/>
            <a:ext cx="5732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1600" i="1">
                <a:solidFill>
                  <a:srgbClr val="FFCC00"/>
                </a:solidFill>
              </a:rPr>
              <a:t>Developed by Dr. Patrick Carnes at The Meadows, Wickenburg, AZ</a:t>
            </a:r>
            <a:endParaRPr lang="en-US" altLang="en-US" sz="1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681116"/>
            <a:ext cx="3571128" cy="556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64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054" y="685800"/>
            <a:ext cx="3604546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4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What is Sexual Addiction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4648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 i="1" dirty="0"/>
              <a:t>A pattern of </a:t>
            </a:r>
            <a:r>
              <a:rPr lang="en-US" altLang="en-US" sz="3600" b="1" i="1" dirty="0"/>
              <a:t>out of control </a:t>
            </a:r>
            <a:r>
              <a:rPr lang="en-US" altLang="en-US" sz="3600" i="1" dirty="0"/>
              <a:t>sexual behavior or fantasy which is repeated without regard to consequences to self or others.  </a:t>
            </a:r>
          </a:p>
          <a:p>
            <a:pPr marL="0" indent="0"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sz="3600" i="1" dirty="0"/>
          </a:p>
          <a:p>
            <a:pPr marL="0" indent="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 i="1" dirty="0"/>
              <a:t>The primary goal of the behavior or fantasy is to </a:t>
            </a:r>
            <a:r>
              <a:rPr lang="en-US" altLang="en-US" sz="3600" b="1" i="1" dirty="0"/>
              <a:t>medicate or prevent </a:t>
            </a:r>
            <a:r>
              <a:rPr lang="en-US" altLang="en-US" sz="3600" i="1" dirty="0"/>
              <a:t>unpleasant feelings.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2947362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Questions?</a:t>
            </a: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337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Brain Research</a:t>
            </a:r>
            <a:endParaRPr lang="en-CA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Any drug addiction differs only in degree from ‘addictions’ to a biologically natural rewards like food and sex or money.”</a:t>
            </a:r>
          </a:p>
          <a:p>
            <a:pPr eaLnBrk="1" hangingPunct="1"/>
            <a:r>
              <a:rPr lang="en-US" altLang="en-US" sz="2800" dirty="0"/>
              <a:t>Habitual use of the naturally rewarded behaviors causes less dopamine (less pleasure) in the brain … while it is still receiving difficult-to-resist signals of imminent reward that command the addict to take the drug again.”</a:t>
            </a:r>
          </a:p>
          <a:p>
            <a:pPr eaLnBrk="1" hangingPunct="1"/>
            <a:r>
              <a:rPr lang="en-US" altLang="en-US" sz="2800" dirty="0"/>
              <a:t>“…addiction is a matter of brain memories which is what makes permanent recovery difficult…”</a:t>
            </a:r>
            <a:endParaRPr lang="en-CA" altLang="en-US" sz="2800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98475" y="6477000"/>
            <a:ext cx="3881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altLang="en-US" sz="1600" i="1">
                <a:solidFill>
                  <a:srgbClr val="FFCC00"/>
                </a:solidFill>
              </a:rPr>
              <a:t>Harvard Mental Health Letter, January 2008</a:t>
            </a:r>
            <a:endParaRPr lang="en-US" altLang="en-US" sz="160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/>
              <a:t>Myth #2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There’s no such thing as sex addiction. You’re just not being sex-positive!</a:t>
            </a:r>
          </a:p>
        </p:txBody>
      </p:sp>
    </p:spTree>
    <p:extLst>
      <p:ext uri="{BB962C8B-B14F-4D97-AF65-F5344CB8AC3E}">
        <p14:creationId xmlns:p14="http://schemas.microsoft.com/office/powerpoint/2010/main" val="10813354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2057400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0000"/>
              <a:buFont typeface="Monotype Sorts" pitchFamily="2" charset="2"/>
              <a:buNone/>
            </a:pPr>
            <a:r>
              <a:rPr lang="en-US" altLang="en-US" sz="3600" i="1" dirty="0"/>
              <a:t>The physical, mental, emotional, social and spiritual well being related to one's sexuality and sexual activities. 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60000"/>
              <a:buFont typeface="Monotype Sorts" pitchFamily="2" charset="2"/>
              <a:buNone/>
            </a:pPr>
            <a:endParaRPr lang="en-US" altLang="en-US" sz="3600" i="1" dirty="0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60000"/>
              <a:buFont typeface="Monotype Sorts" pitchFamily="2" charset="2"/>
              <a:buNone/>
            </a:pPr>
            <a:r>
              <a:rPr lang="en-US" altLang="en-US" sz="3200" dirty="0"/>
              <a:t>A healthy individual integrates sexuality into their lives without harm to self a partner or the community.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Sexual Health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/>
              <a:t>Myth #3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Sex addiction is about sex.</a:t>
            </a:r>
          </a:p>
        </p:txBody>
      </p:sp>
    </p:spTree>
    <p:extLst>
      <p:ext uri="{BB962C8B-B14F-4D97-AF65-F5344CB8AC3E}">
        <p14:creationId xmlns:p14="http://schemas.microsoft.com/office/powerpoint/2010/main" val="32254758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and Intimacy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Attachment</a:t>
            </a:r>
            <a:r>
              <a:rPr lang="en-US" dirty="0"/>
              <a:t> is a deep and enduring emotional bond that connects one person to another across time and space  </a:t>
            </a:r>
            <a:r>
              <a:rPr lang="en-US" b="1" dirty="0"/>
              <a:t>Attachment</a:t>
            </a:r>
            <a:r>
              <a:rPr lang="en-US" dirty="0"/>
              <a:t> does not have to be reciprocal. </a:t>
            </a:r>
          </a:p>
          <a:p>
            <a:r>
              <a:rPr lang="en-US" b="1" dirty="0"/>
              <a:t>Psychological</a:t>
            </a:r>
            <a:r>
              <a:rPr lang="en-US" dirty="0"/>
              <a:t> or emotional </a:t>
            </a:r>
            <a:r>
              <a:rPr lang="en-US" b="1" dirty="0"/>
              <a:t>intimacy</a:t>
            </a:r>
            <a:r>
              <a:rPr lang="en-US" dirty="0"/>
              <a:t> is when people share and discuss their thoughts, feelings and beliefs in depth.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(Ainsworth, 1973; Bowlby, 1969).</a:t>
            </a:r>
          </a:p>
        </p:txBody>
      </p:sp>
    </p:spTree>
    <p:extLst>
      <p:ext uri="{BB962C8B-B14F-4D97-AF65-F5344CB8AC3E}">
        <p14:creationId xmlns:p14="http://schemas.microsoft.com/office/powerpoint/2010/main" val="393162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Disordered Attachment and Intimacy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Psychological distress or personal insecurity can cause the points of attachment and intimacy to become addictive or self soothing.</a:t>
            </a:r>
          </a:p>
          <a:p>
            <a:r>
              <a:rPr lang="en-US" dirty="0"/>
              <a:t>For those dealing with addiction, sex or unhealthy relationships can be mistaken as secure attachments and healthy intimacy. </a:t>
            </a:r>
          </a:p>
        </p:txBody>
      </p:sp>
    </p:spTree>
    <p:extLst>
      <p:ext uri="{BB962C8B-B14F-4D97-AF65-F5344CB8AC3E}">
        <p14:creationId xmlns:p14="http://schemas.microsoft.com/office/powerpoint/2010/main" val="345468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FF87DACD2144587D1DDF2A34E03D0" ma:contentTypeVersion="9" ma:contentTypeDescription="Create a new document." ma:contentTypeScope="" ma:versionID="135f777f7e98cc3276f1b3d60b700067">
  <xsd:schema xmlns:xsd="http://www.w3.org/2001/XMLSchema" xmlns:xs="http://www.w3.org/2001/XMLSchema" xmlns:p="http://schemas.microsoft.com/office/2006/metadata/properties" xmlns:ns3="c56a5f24-4ff1-4a2e-95a6-8ab6c558f85e" targetNamespace="http://schemas.microsoft.com/office/2006/metadata/properties" ma:root="true" ma:fieldsID="4872a5fd9a03577fb802cc73bce5fa73" ns3:_="">
    <xsd:import namespace="c56a5f24-4ff1-4a2e-95a6-8ab6c558f8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a5f24-4ff1-4a2e-95a6-8ab6c558f8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F06F49-0260-4FC6-B947-172EFF4D1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585A9B-87F4-4781-B7AD-A21108C0A2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a5f24-4ff1-4a2e-95a6-8ab6c558f8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BC361A-1B57-47EB-93E9-2FC2B27A07B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c56a5f24-4ff1-4a2e-95a6-8ab6c558f85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18665</TotalTime>
  <Words>899</Words>
  <Application>Microsoft Office PowerPoint</Application>
  <PresentationFormat>On-screen Show (4:3)</PresentationFormat>
  <Paragraphs>152</Paragraphs>
  <Slides>30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Monotype Sorts</vt:lpstr>
      <vt:lpstr>Times New Roman</vt:lpstr>
      <vt:lpstr>Office Theme</vt:lpstr>
      <vt:lpstr>PowerPoint Presentation</vt:lpstr>
      <vt:lpstr>Myth #1</vt:lpstr>
      <vt:lpstr>What is Sexual Addiction</vt:lpstr>
      <vt:lpstr> Brain Research</vt:lpstr>
      <vt:lpstr>Myth #2</vt:lpstr>
      <vt:lpstr>Sexual Health</vt:lpstr>
      <vt:lpstr>Myth #3</vt:lpstr>
      <vt:lpstr>Attachment and Intimacy </vt:lpstr>
      <vt:lpstr>Disordered Attachment and Intimacy </vt:lpstr>
      <vt:lpstr>Sexual Addiction Behaviour</vt:lpstr>
      <vt:lpstr>“Everything in the world is about sex — except sex. Sex is about power.” —  Oscar Wilde</vt:lpstr>
      <vt:lpstr>Myth #4</vt:lpstr>
      <vt:lpstr>10 Signs of Sexual Addiction</vt:lpstr>
      <vt:lpstr>10 Signs of Sexual Addiction (Cont’d)</vt:lpstr>
      <vt:lpstr>10 Signs of Sexual Addiction (Cont’d)</vt:lpstr>
      <vt:lpstr>PowerPoint Presentation</vt:lpstr>
      <vt:lpstr>The Addictive Cycle</vt:lpstr>
      <vt:lpstr>The Importance of Core Beliefs</vt:lpstr>
      <vt:lpstr>Myth #5</vt:lpstr>
      <vt:lpstr>PowerPoint Presentation</vt:lpstr>
      <vt:lpstr>Myth #6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Bellwood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JTeran</dc:creator>
  <cp:lastModifiedBy>Jessica Stapleton - EHN</cp:lastModifiedBy>
  <cp:revision>125</cp:revision>
  <cp:lastPrinted>2020-05-21T15:04:58Z</cp:lastPrinted>
  <dcterms:created xsi:type="dcterms:W3CDTF">2008-01-24T19:06:10Z</dcterms:created>
  <dcterms:modified xsi:type="dcterms:W3CDTF">2020-05-25T18:59:09Z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0x010100331FF87DACD2144587D1DDF2A34E03D0</vt:lpwstr>
  </property>
</Properties>
</file>